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1192" r:id="rId3"/>
    <p:sldId id="3027" r:id="rId4"/>
    <p:sldId id="1194" r:id="rId5"/>
    <p:sldId id="3025" r:id="rId6"/>
    <p:sldId id="1183" r:id="rId7"/>
    <p:sldId id="3045" r:id="rId8"/>
    <p:sldId id="3042" r:id="rId9"/>
    <p:sldId id="3046" r:id="rId10"/>
    <p:sldId id="3047" r:id="rId11"/>
    <p:sldId id="514" r:id="rId12"/>
    <p:sldId id="301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654" userDrawn="1">
          <p15:clr>
            <a:srgbClr val="A4A3A4"/>
          </p15:clr>
        </p15:guide>
        <p15:guide id="3" pos="801" userDrawn="1">
          <p15:clr>
            <a:srgbClr val="A4A3A4"/>
          </p15:clr>
        </p15:guide>
        <p15:guide id="4" pos="189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orient="horz" pos="2001" userDrawn="1">
          <p15:clr>
            <a:srgbClr val="A4A3A4"/>
          </p15:clr>
        </p15:guide>
        <p15:guide id="7" orient="horz" pos="3385" userDrawn="1">
          <p15:clr>
            <a:srgbClr val="A4A3A4"/>
          </p15:clr>
        </p15:guide>
        <p15:guide id="8" orient="horz" pos="1480" userDrawn="1">
          <p15:clr>
            <a:srgbClr val="A4A3A4"/>
          </p15:clr>
        </p15:guide>
        <p15:guide id="9" pos="7106" userDrawn="1">
          <p15:clr>
            <a:srgbClr val="A4A3A4"/>
          </p15:clr>
        </p15:guide>
        <p15:guide id="10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23E79"/>
    <a:srgbClr val="16478C"/>
    <a:srgbClr val="4AB7BE"/>
    <a:srgbClr val="FF9B9B"/>
    <a:srgbClr val="D5ABAB"/>
    <a:srgbClr val="E69999"/>
    <a:srgbClr val="FFF7F7"/>
    <a:srgbClr val="FFEBEB"/>
    <a:srgbClr val="E9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" y="317"/>
      </p:cViewPr>
      <p:guideLst>
        <p:guide orient="horz" pos="2160"/>
        <p:guide pos="5654"/>
        <p:guide pos="801"/>
        <p:guide pos="189"/>
        <p:guide orient="horz" pos="1253"/>
        <p:guide orient="horz" pos="2001"/>
        <p:guide orient="horz" pos="3385"/>
        <p:guide orient="horz" pos="1480"/>
        <p:guide pos="7106"/>
        <p:guide orient="horz" pos="8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DD063-155F-4506-AA7D-A83C16174F11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516D9-2E75-4FA9-BB47-1AA36ECB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0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E631E-1749-4053-8BBD-0B9E2B8C0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F9EC73-4DA4-420D-A46F-B1E2AE3C9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D8A77-AE3C-446F-A162-E193361A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ACEC-8AB7-4735-9E23-692523534129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D8D8F-283D-4D43-9125-5D275D53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AC485-81B4-4E20-BFB0-82C8CEF7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16A4-D1FF-4E54-88CB-51854BEE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2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2F326-DC6A-4262-90BF-9B72EA3F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5CD66A-8749-4141-92CB-B7205BBE2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A82F5-1647-4B28-BC81-8F015B95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ACEC-8AB7-4735-9E23-692523534129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A078C-ADBF-45B7-B4F9-6C693BFA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802D3-ED24-464D-A86A-B1374A47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16A4-D1FF-4E54-88CB-51854BEE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4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FCDE03-7E50-4B0A-9157-1BE37642E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17EDD9-61C4-4EDD-8834-7554DD6ED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D4A02-C713-4721-9A74-D6514DDB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ACEC-8AB7-4735-9E23-692523534129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5F77BF-B61B-4345-B1CE-8D0770B2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F1BCE-9273-4B67-8D51-01295D14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16A4-D1FF-4E54-88CB-51854BEE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3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>
            <a:spLocks noGrp="1"/>
          </p:cNvSpPr>
          <p:nvPr>
            <p:ph type="pic" idx="13"/>
          </p:nvPr>
        </p:nvSpPr>
        <p:spPr>
          <a:xfrm>
            <a:off x="5755285" y="-17270"/>
            <a:ext cx="6504387" cy="60711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635000" y="1270000"/>
            <a:ext cx="4594016" cy="132312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2999866"/>
            <a:ext cx="4774903" cy="272516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Базовый центр подготовки кадров"/>
          <p:cNvSpPr txBox="1"/>
          <p:nvPr/>
        </p:nvSpPr>
        <p:spPr>
          <a:xfrm>
            <a:off x="1078621" y="6321508"/>
            <a:ext cx="1257831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825500">
              <a:lnSpc>
                <a:spcPct val="90000"/>
              </a:lnSpc>
              <a:spcBef>
                <a:spcPts val="4000"/>
              </a:spcBef>
              <a:defRPr sz="2000" b="0">
                <a:solidFill>
                  <a:srgbClr val="01408F"/>
                </a:solidFill>
                <a:latin typeface="PancettaSerifPro-Medium"/>
                <a:ea typeface="PancettaSerifPro-Medium"/>
                <a:cs typeface="PancettaSerifPro-Medium"/>
                <a:sym typeface="PancettaSerifPro-Medium"/>
              </a:defRPr>
            </a:lvl1pPr>
          </a:lstStyle>
          <a:p>
            <a:r>
              <a:rPr sz="1000"/>
              <a:t>Базовый центр подготовки кадров</a:t>
            </a:r>
          </a:p>
        </p:txBody>
      </p:sp>
      <p:pic>
        <p:nvPicPr>
          <p:cNvPr id="90" name="Group 2.png" descr="Group 2.png"/>
          <p:cNvPicPr>
            <a:picLocks noChangeAspect="1"/>
          </p:cNvPicPr>
          <p:nvPr/>
        </p:nvPicPr>
        <p:blipFill>
          <a:blip r:embed="rId2"/>
          <a:srcRect r="58762"/>
          <a:stretch>
            <a:fillRect/>
          </a:stretch>
        </p:blipFill>
        <p:spPr>
          <a:xfrm>
            <a:off x="593875" y="6255765"/>
            <a:ext cx="467457" cy="45971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09274" y="6409531"/>
            <a:ext cx="236588" cy="2301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1596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16E7E-55AA-4528-8676-0BD477CF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58ED5-7EF0-449F-8923-7A6CDFBE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F50ED-EC38-442D-A16F-190A6CF7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E1DF-9AA2-46A4-9D05-5CEA4E3CC4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0BFB97BA-C918-47CD-AFD9-9371130B1B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2405" y="0"/>
            <a:ext cx="12204405" cy="38808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A5987-04BD-4B8F-A952-FE46113EA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81DA5E-8C50-4369-99A0-34674D071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6CC1A-5763-40FA-9BB8-D5592551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6F040-E733-4FEA-B01B-F5F875DE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31FA54-3CAA-4AC8-94B8-D98467B4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99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F9D12-6C4F-4818-8578-C7F19521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A3585-8997-4A27-811A-1A090470B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0853F2-40E9-4D11-837B-B72CAC50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3CCFE4-04B8-4A0F-9FF2-FD1183DB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FB74D-F9FD-4981-8348-6BEA64D0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47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6F159-D727-43A7-9B66-0C78988D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77EE0-BF2E-4C99-8BCC-F69278275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C4915-2BD2-41C4-9A85-B19A51BC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3B46FE-4176-4ED0-A7C2-4416C920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3091A-76BA-4FEE-B560-68080D94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86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9A180-D3EB-4ABE-92B5-ADA285E1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8E90C-52FD-4198-82B1-AFEFED790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80B450-BCA4-410A-8CCC-2C5E4E6CC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5A7933-C09E-4ACA-BA28-5FC9F4FF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D48840-5C80-43FB-A895-C37BF2EE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8222D-59E2-4E13-93E2-68E1377A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56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E7CF4-3A64-4C28-89FA-B15D3A35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EE29C9-3965-493F-AE66-A6B3D0D62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C7F26D-0D50-4408-BB84-C1759AE7F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264226-4605-4E49-A270-794B7A719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9AFF69-8703-4666-A1FF-39898BDD0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B1F837-0EFE-4167-AF2B-FF6087C6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15F24D-E7CE-46AA-94D0-9D7B2296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B4DA3B-E42D-4D58-BB1E-AA8A9245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52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C87C2-AFF3-4660-A4D3-52C4A792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2BAA1A-6B01-4F60-8D59-97969F64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FB2C9A-6D93-47BF-8C1F-B3CBAD06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C45790-9540-441E-9B93-FEA2CF80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9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502B5-691E-4865-9CB8-F883C8DA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95766-1C70-4BCB-8B82-2A1850A4A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00526-A375-4D43-8CDF-18BF6C16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ACEC-8AB7-4735-9E23-692523534129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52571-AC2C-4802-80A0-AC713E9A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A6B710-3512-4E5A-9322-9AFA5CE9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16A4-D1FF-4E54-88CB-51854BEE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64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6AC872-49E7-470E-A7CE-1E89EDAF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332FC7-D0E3-4CA7-ACCE-7CD2AF22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C779E4-0A96-4563-9F9E-C86773FF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58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3F7C3-76B6-41D4-A7A9-626F08A1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E87291-6AB8-4E8F-93FB-3E44C8C1B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61C4A-6655-4646-BCAC-0EB843F0A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64A059-683C-4A20-9FDC-AB02637E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3508C9-004D-4AF0-92E2-67E699D8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F0099D-CF77-4420-8510-26513522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44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242AE-88E8-4FAF-8234-B68C64C8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A8396D-F4E0-406B-AE60-D548D9F7A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29E7F3-0B97-466A-AA40-B66D87B9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14D044-4AAC-4F0A-A946-D7FEC21C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C3D82D-276D-4FA1-9801-941B2F62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775B66-B9EF-4DEA-BAB3-C274BF5D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42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F5907-DB4F-4772-88F1-50CFC765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D63886-EF5D-4572-A7A5-81AD98BCD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636D1-D3F5-4A58-8ABD-360A6C81A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3646F-BD91-4A77-B858-A39F7833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B0957-712A-4A0A-88ED-FB048072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9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1136F-B48C-4468-AC36-D46398DAD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E8B5B2-DFA9-4ED5-B233-D6A50A6B7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FD3D6-BAC6-4AF5-A420-0BF7C3A0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DC39C9-447B-4357-8F51-87F95D5C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09076-0086-40A5-99E5-3492E6C6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7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5E068-0E3A-4A8E-9922-2CDB299C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6D12F-B42C-4228-B8B5-A67A1613C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D28194-ED2D-41C1-8475-D73ED3AB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ACEC-8AB7-4735-9E23-692523534129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63BDF-26EA-4F1E-8DD6-8273AE0F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2A83F-09B8-45D3-9CB3-AC7B8A12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16A4-D1FF-4E54-88CB-51854BEE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6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0F0-B82E-4929-A5D7-4823032C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00ED6-069E-412F-8B89-B2F5E86D4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12CFE-55F0-4C67-8182-D01776C61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AE77CE-F3A5-4F8B-8D3D-717B0695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ACEC-8AB7-4735-9E23-692523534129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624FA-08FB-4CEF-900B-C37296D1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7EAA39-F21B-46DC-A146-E6471142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16A4-D1FF-4E54-88CB-51854BEE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6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E9C54-F9AF-4737-A80F-99D626C5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E689B9-1A6C-4830-9C31-3213C08A4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E2EDC6-DA96-4B17-B88B-D016CAB7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4D0293-E9AD-40BB-BA0B-01B08FBC4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EE1517-387D-4BC2-91CF-A3BD3D243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E67245-A66F-47F2-9542-8EA2A019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ACEC-8AB7-4735-9E23-692523534129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6F00C4-F7BF-468A-AB82-F227E0A6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18A66-A79A-497F-B7EE-F1792F08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16A4-D1FF-4E54-88CB-51854BEE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4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2518F-F49F-463D-9E2A-D0E3C35B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F3FE0B-3585-481B-A326-735E56E5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ACEC-8AB7-4735-9E23-692523534129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A9BD75-6521-48FC-BA15-E8E78F03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493902-FAAA-4494-9EE8-AFE552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16A4-D1FF-4E54-88CB-51854BEE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2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D172D0-0BCF-4CD1-B6BE-450127DC2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ACEC-8AB7-4735-9E23-692523534129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7061CE-79CC-4927-BCD7-A7D94CEC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9163FA-5FE1-4C03-A066-0F4A92AC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16A4-D1FF-4E54-88CB-51854BEE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4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6D662-B0BA-4940-AA0D-093BC7ED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012C64-3E74-4A36-AF20-9510547C4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E954AA-FFFB-4F89-ACCE-2169A0342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63ACD2-E752-42E5-93F1-226044AF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ACEC-8AB7-4735-9E23-692523534129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5FBB2B-87E4-4DB7-A319-BA76CB71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1DC95E-C202-470D-AF80-CDF62AD9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16A4-D1FF-4E54-88CB-51854BEE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4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0A6FF-A203-4C48-913E-238B5DD1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8C8EEE-A64D-4E4B-829B-0E4362E4E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87AEEB-41DD-4AD9-8E66-581772C15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DB6A16-A64C-4CBB-A399-47C64691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ACEC-8AB7-4735-9E23-692523534129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2AC46-57B0-427A-8A23-8DB41022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417497-183C-4FDE-8863-790ED665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16A4-D1FF-4E54-88CB-51854BEE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7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3FE1-DD56-47AC-B894-F2191CFB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D7F00C-68FF-406A-A4B5-63EA52BB4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2CB3DA-EB70-46E3-978B-1C76644F6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4ACEC-8AB7-4735-9E23-692523534129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A3251-8757-443D-9DD8-6DAB853C4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73C28-1521-4DE7-8AEC-7687E818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B16A4-D1FF-4E54-88CB-51854BEE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2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40B99-7A83-4A36-BFEC-3E969363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C625D-2409-4B67-BDB8-BAC92B975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9117-37AB-4C2E-99CD-AD0F2E870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2084C-FD71-44C4-832A-18A4F532006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D877FE-6975-44E8-B46E-2353563D5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72EF28-8E21-4E74-A7FB-4322D138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5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ark.ru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bc-nark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11" Type="http://schemas.openxmlformats.org/officeDocument/2006/relationships/image" Target="../media/image34.png"/><Relationship Id="rId5" Type="http://schemas.openxmlformats.org/officeDocument/2006/relationships/image" Target="../media/image38.svg"/><Relationship Id="rId10" Type="http://schemas.openxmlformats.org/officeDocument/2006/relationships/image" Target="../media/image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льзователи в фабрике">
            <a:extLst>
              <a:ext uri="{FF2B5EF4-FFF2-40B4-BE49-F238E27FC236}">
                <a16:creationId xmlns:a16="http://schemas.microsoft.com/office/drawing/2014/main" id="{249D2EBE-517E-9559-B258-EB7AD18E8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1"/>
          <a:stretch/>
        </p:blipFill>
        <p:spPr>
          <a:xfrm>
            <a:off x="-109384" y="4595"/>
            <a:ext cx="12301384" cy="685340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B0E61B1-6129-4A3D-8B81-5E88167B0845}"/>
              </a:ext>
            </a:extLst>
          </p:cNvPr>
          <p:cNvSpPr/>
          <p:nvPr/>
        </p:nvSpPr>
        <p:spPr>
          <a:xfrm>
            <a:off x="611494" y="2350756"/>
            <a:ext cx="10992679" cy="1871179"/>
          </a:xfrm>
          <a:prstGeom prst="rect">
            <a:avLst/>
          </a:prstGeom>
          <a:solidFill>
            <a:srgbClr val="16478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D9AE6-ADBB-4126-82EE-759208E34004}"/>
              </a:ext>
            </a:extLst>
          </p:cNvPr>
          <p:cNvSpPr txBox="1"/>
          <p:nvPr/>
        </p:nvSpPr>
        <p:spPr>
          <a:xfrm>
            <a:off x="478529" y="2907780"/>
            <a:ext cx="1125860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bg1"/>
                </a:solidFill>
                <a:latin typeface="Gill Sans Nova "/>
              </a:rPr>
              <a:t>ПРОФЕССИОНАЛЬНЫЕ СТАНДАРТЫ и КВАЛИФИКАЦИИ – </a:t>
            </a:r>
            <a:br>
              <a:rPr lang="ru-RU" sz="2400" b="1" dirty="0">
                <a:solidFill>
                  <a:schemeClr val="bg1"/>
                </a:solidFill>
                <a:latin typeface="Gill Sans Nova "/>
              </a:rPr>
            </a:br>
            <a:r>
              <a:rPr lang="ru-RU" sz="2400" b="1" dirty="0">
                <a:solidFill>
                  <a:schemeClr val="bg1"/>
                </a:solidFill>
                <a:latin typeface="Gill Sans Nova "/>
              </a:rPr>
              <a:t>ИНСТРУМЕНТЫ «МЯГКОГО РЕГУЛИРОВАНИЯ»</a:t>
            </a:r>
          </a:p>
        </p:txBody>
      </p:sp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B3A9411-5131-4767-B7A1-AC1104E6A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6"/>
          <a:stretch/>
        </p:blipFill>
        <p:spPr>
          <a:xfrm>
            <a:off x="10975958" y="176082"/>
            <a:ext cx="1128955" cy="12685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2539C3-F1B9-4D22-B4D2-C2CABFFDB2EB}"/>
              </a:ext>
            </a:extLst>
          </p:cNvPr>
          <p:cNvSpPr txBox="1"/>
          <p:nvPr/>
        </p:nvSpPr>
        <p:spPr>
          <a:xfrm>
            <a:off x="797377" y="5490023"/>
            <a:ext cx="6096000" cy="841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800" b="1" dirty="0">
                <a:solidFill>
                  <a:schemeClr val="bg1"/>
                </a:solidFill>
                <a:effectLst/>
                <a:latin typeface="Gill Sans Nova "/>
                <a:ea typeface="Times New Roman" panose="02020603050405020304" pitchFamily="18" charset="0"/>
              </a:rPr>
              <a:t>Факторович Алла Аркадьевна,</a:t>
            </a:r>
            <a:r>
              <a:rPr lang="ru-RU" sz="1800" dirty="0">
                <a:solidFill>
                  <a:schemeClr val="bg1"/>
                </a:solidFill>
                <a:effectLst/>
                <a:latin typeface="Gill Sans Nova "/>
                <a:ea typeface="Times New Roman" panose="02020603050405020304" pitchFamily="18" charset="0"/>
              </a:rPr>
              <a:t> </a:t>
            </a:r>
            <a:br>
              <a:rPr lang="ru-RU" sz="1800" dirty="0">
                <a:solidFill>
                  <a:schemeClr val="bg1"/>
                </a:solidFill>
                <a:effectLst/>
                <a:latin typeface="Gill Sans Nova 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Gill Sans Nova "/>
                <a:ea typeface="Times New Roman" panose="02020603050405020304" pitchFamily="18" charset="0"/>
              </a:rPr>
              <a:t>заместитель генерального директора</a:t>
            </a:r>
          </a:p>
          <a:p>
            <a:pPr lvl="0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effectLst/>
                <a:latin typeface="Gill Sans Nova "/>
                <a:ea typeface="Times New Roman" panose="02020603050405020304" pitchFamily="18" charset="0"/>
              </a:rPr>
              <a:t>Национального агентства развития квалификаций </a:t>
            </a:r>
            <a:endParaRPr lang="ru-RU" sz="1600" dirty="0">
              <a:solidFill>
                <a:schemeClr val="bg1"/>
              </a:solidFill>
              <a:effectLst/>
              <a:latin typeface="Gill Sans Nova 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891BF7-653D-196A-87D6-1475DCB86893}"/>
              </a:ext>
            </a:extLst>
          </p:cNvPr>
          <p:cNvSpPr txBox="1"/>
          <p:nvPr/>
        </p:nvSpPr>
        <p:spPr>
          <a:xfrm>
            <a:off x="6598102" y="5490023"/>
            <a:ext cx="6096000" cy="841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800" b="1" dirty="0">
                <a:solidFill>
                  <a:schemeClr val="bg1"/>
                </a:solidFill>
                <a:effectLst/>
                <a:latin typeface="Gill Sans Nova "/>
                <a:ea typeface="Times New Roman" panose="02020603050405020304" pitchFamily="18" charset="0"/>
              </a:rPr>
              <a:t>Клинк Ольга Фридриховна,</a:t>
            </a:r>
            <a:r>
              <a:rPr lang="ru-RU" sz="1800" dirty="0">
                <a:solidFill>
                  <a:schemeClr val="bg1"/>
                </a:solidFill>
                <a:effectLst/>
                <a:latin typeface="Gill Sans Nova "/>
                <a:ea typeface="Times New Roman" panose="02020603050405020304" pitchFamily="18" charset="0"/>
              </a:rPr>
              <a:t> </a:t>
            </a:r>
            <a:br>
              <a:rPr lang="ru-RU" sz="1800" dirty="0">
                <a:solidFill>
                  <a:schemeClr val="bg1"/>
                </a:solidFill>
                <a:effectLst/>
                <a:latin typeface="Gill Sans Nova 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Gill Sans Nova "/>
                <a:ea typeface="Times New Roman" panose="02020603050405020304" pitchFamily="18" charset="0"/>
              </a:rPr>
              <a:t>руководитель Базового центра подготовки кадров Национального агентства развития квалификаций </a:t>
            </a:r>
            <a:endParaRPr lang="ru-RU" sz="1600" dirty="0">
              <a:solidFill>
                <a:schemeClr val="bg1"/>
              </a:solidFill>
              <a:effectLst/>
              <a:latin typeface="Gill Sans Nova 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7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09750" y="5281941"/>
            <a:ext cx="8610600" cy="707117"/>
          </a:xfrm>
          <a:prstGeom prst="rect">
            <a:avLst/>
          </a:prstGeom>
          <a:solidFill>
            <a:srgbClr val="FFFFE1"/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Трудовая функция (ТФ) – </a:t>
            </a:r>
          </a:p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3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система трудовых действий в рамках ОТФ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38300" y="933450"/>
            <a:ext cx="8782050" cy="1022396"/>
          </a:xfrm>
          <a:prstGeom prst="rect">
            <a:avLst/>
          </a:prstGeom>
          <a:gradFill flip="none" rotWithShape="1">
            <a:gsLst>
              <a:gs pos="20000">
                <a:srgbClr val="B8F7FE"/>
              </a:gs>
              <a:gs pos="56000">
                <a:srgbClr val="FFFF66">
                  <a:alpha val="63000"/>
                </a:srgbClr>
              </a:gs>
              <a:gs pos="75000">
                <a:srgbClr val="BEF60A">
                  <a:alpha val="49000"/>
                </a:srgbClr>
              </a:gs>
            </a:gsLst>
            <a:lin ang="0" scaled="1"/>
            <a:tileRect/>
          </a:gra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37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Вид профессиональной деятельности (ВПД) - </a:t>
            </a:r>
            <a:r>
              <a:rPr lang="ru-RU" sz="237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совокупность обобщенных трудовых функций, имеющих близкий характер, результаты и условия труда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7350" y="2958525"/>
            <a:ext cx="8782050" cy="1308820"/>
          </a:xfrm>
          <a:prstGeom prst="rect">
            <a:avLst/>
          </a:prstGeom>
          <a:solidFill>
            <a:srgbClr val="FFFFE1"/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Обобщенная трудовая функция (ОТФ) – </a:t>
            </a:r>
          </a:p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3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совокупность связанных между собой трудовых функций, сложившаяся в результате разделения труда в конкретном производственном или (бизнес-) процессе</a:t>
            </a:r>
            <a:endParaRPr lang="ru-RU" sz="2300" b="1" dirty="0">
              <a:solidFill>
                <a:srgbClr val="A5002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0660" y="6203032"/>
            <a:ext cx="11930971" cy="58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*Методические рекомендации по разработке профессионального стандарта</a:t>
            </a:r>
          </a:p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(утв. приказом Минтруда России от «29» апреля 2013 года № 170н 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657350" y="2324100"/>
            <a:ext cx="2914650" cy="628650"/>
          </a:xfrm>
          <a:prstGeom prst="rect">
            <a:avLst/>
          </a:prstGeom>
          <a:solidFill>
            <a:srgbClr val="B8F7FE">
              <a:alpha val="33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ОТФ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591050" y="2324100"/>
            <a:ext cx="3124200" cy="628650"/>
          </a:xfrm>
          <a:prstGeom prst="rect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ОТФ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715250" y="2324100"/>
            <a:ext cx="2724150" cy="628650"/>
          </a:xfrm>
          <a:prstGeom prst="rect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ОТФ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790700" y="4648200"/>
            <a:ext cx="914400" cy="628650"/>
          </a:xfrm>
          <a:prstGeom prst="rect">
            <a:avLst/>
          </a:prstGeom>
          <a:solidFill>
            <a:srgbClr val="B8F7FE">
              <a:alpha val="33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ТФ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705100" y="4648200"/>
            <a:ext cx="914400" cy="628650"/>
          </a:xfrm>
          <a:prstGeom prst="rect">
            <a:avLst/>
          </a:prstGeom>
          <a:solidFill>
            <a:srgbClr val="B8F7FE">
              <a:alpha val="33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ТФ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619500" y="4648200"/>
            <a:ext cx="914400" cy="628650"/>
          </a:xfrm>
          <a:prstGeom prst="rect">
            <a:avLst/>
          </a:prstGeom>
          <a:solidFill>
            <a:srgbClr val="B8F7FE">
              <a:alpha val="33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ТФ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552950" y="4648200"/>
            <a:ext cx="914400" cy="628650"/>
          </a:xfrm>
          <a:prstGeom prst="rect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ТФ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467350" y="4648200"/>
            <a:ext cx="914400" cy="628650"/>
          </a:xfrm>
          <a:prstGeom prst="rect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ТФ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381750" y="4648200"/>
            <a:ext cx="1104900" cy="628650"/>
          </a:xfrm>
          <a:prstGeom prst="rect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ТФ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505700" y="4648200"/>
            <a:ext cx="1066800" cy="628650"/>
          </a:xfrm>
          <a:prstGeom prst="rect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ТФ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553450" y="4648200"/>
            <a:ext cx="914400" cy="628650"/>
          </a:xfrm>
          <a:prstGeom prst="rect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ТФ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467850" y="4648200"/>
            <a:ext cx="952500" cy="628650"/>
          </a:xfrm>
          <a:prstGeom prst="rect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A50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ТФ</a:t>
            </a: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2876550" y="1962150"/>
            <a:ext cx="484632" cy="342900"/>
          </a:xfrm>
          <a:prstGeom prst="downArrow">
            <a:avLst/>
          </a:prstGeom>
          <a:solidFill>
            <a:srgbClr val="B8F7FE">
              <a:alpha val="52000"/>
            </a:srgbClr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5867400" y="1962150"/>
            <a:ext cx="484632" cy="342900"/>
          </a:xfrm>
          <a:prstGeom prst="downArrow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200" b="1">
              <a:solidFill>
                <a:srgbClr val="A5002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8801100" y="1962150"/>
            <a:ext cx="484632" cy="342900"/>
          </a:xfrm>
          <a:prstGeom prst="downArrow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200" b="1">
              <a:solidFill>
                <a:srgbClr val="A5002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>
            <a:off x="2038350" y="4267200"/>
            <a:ext cx="484632" cy="342900"/>
          </a:xfrm>
          <a:prstGeom prst="downArrow">
            <a:avLst/>
          </a:prstGeom>
          <a:solidFill>
            <a:srgbClr val="B8F7FE">
              <a:alpha val="52000"/>
            </a:srgbClr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Стрелка вниз 25"/>
          <p:cNvSpPr/>
          <p:nvPr/>
        </p:nvSpPr>
        <p:spPr bwMode="auto">
          <a:xfrm>
            <a:off x="2952750" y="4267200"/>
            <a:ext cx="484632" cy="342900"/>
          </a:xfrm>
          <a:prstGeom prst="downArrow">
            <a:avLst/>
          </a:prstGeom>
          <a:solidFill>
            <a:srgbClr val="B8F7FE">
              <a:alpha val="52000"/>
            </a:srgbClr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трелка вниз 26"/>
          <p:cNvSpPr/>
          <p:nvPr/>
        </p:nvSpPr>
        <p:spPr bwMode="auto">
          <a:xfrm>
            <a:off x="3867150" y="4267200"/>
            <a:ext cx="484632" cy="342900"/>
          </a:xfrm>
          <a:prstGeom prst="downArrow">
            <a:avLst/>
          </a:prstGeom>
          <a:solidFill>
            <a:srgbClr val="B8F7FE">
              <a:alpha val="52000"/>
            </a:srgbClr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Стрелка вниз 27"/>
          <p:cNvSpPr/>
          <p:nvPr/>
        </p:nvSpPr>
        <p:spPr bwMode="auto">
          <a:xfrm>
            <a:off x="4743450" y="4267200"/>
            <a:ext cx="484632" cy="342900"/>
          </a:xfrm>
          <a:prstGeom prst="downArrow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200" b="1">
              <a:solidFill>
                <a:srgbClr val="A5002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Стрелка вниз 28"/>
          <p:cNvSpPr/>
          <p:nvPr/>
        </p:nvSpPr>
        <p:spPr bwMode="auto">
          <a:xfrm>
            <a:off x="5676900" y="4267200"/>
            <a:ext cx="484632" cy="342900"/>
          </a:xfrm>
          <a:prstGeom prst="downArrow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200" b="1">
              <a:solidFill>
                <a:srgbClr val="A5002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трелка вниз 29"/>
          <p:cNvSpPr/>
          <p:nvPr/>
        </p:nvSpPr>
        <p:spPr bwMode="auto">
          <a:xfrm>
            <a:off x="6724650" y="4267200"/>
            <a:ext cx="484632" cy="342900"/>
          </a:xfrm>
          <a:prstGeom prst="downArrow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200" b="1">
              <a:solidFill>
                <a:srgbClr val="A5002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Стрелка вниз 30"/>
          <p:cNvSpPr/>
          <p:nvPr/>
        </p:nvSpPr>
        <p:spPr bwMode="auto">
          <a:xfrm>
            <a:off x="7810500" y="4267200"/>
            <a:ext cx="484632" cy="342900"/>
          </a:xfrm>
          <a:prstGeom prst="downArrow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200" b="1">
              <a:solidFill>
                <a:srgbClr val="A5002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Стрелка вниз 31"/>
          <p:cNvSpPr/>
          <p:nvPr/>
        </p:nvSpPr>
        <p:spPr bwMode="auto">
          <a:xfrm>
            <a:off x="8820150" y="4267200"/>
            <a:ext cx="484632" cy="342900"/>
          </a:xfrm>
          <a:prstGeom prst="downArrow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200" b="1">
              <a:solidFill>
                <a:srgbClr val="A5002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Стрелка вниз 32"/>
          <p:cNvSpPr/>
          <p:nvPr/>
        </p:nvSpPr>
        <p:spPr bwMode="auto">
          <a:xfrm>
            <a:off x="9677400" y="4267200"/>
            <a:ext cx="484632" cy="342900"/>
          </a:xfrm>
          <a:prstGeom prst="downArrow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200" b="1">
              <a:solidFill>
                <a:srgbClr val="A5002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03C8DBC-F161-04B2-5E66-BC5BB4570C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"/>
          <a:stretch/>
        </p:blipFill>
        <p:spPr>
          <a:xfrm>
            <a:off x="9724463" y="-30529"/>
            <a:ext cx="2467538" cy="711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2D5DA-9FAF-1358-1BF9-CAB77058C7A4}"/>
              </a:ext>
            </a:extLst>
          </p:cNvPr>
          <p:cNvSpPr txBox="1"/>
          <p:nvPr/>
        </p:nvSpPr>
        <p:spPr>
          <a:xfrm>
            <a:off x="1148367" y="166698"/>
            <a:ext cx="8430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023E7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ЛОГИКА РАЗРАБОТКИ ФУНКЦИОНАЛЬНОЙ КАРТЫ</a:t>
            </a:r>
            <a:r>
              <a:rPr lang="ru-RU" sz="24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23E7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Рисунок 3" descr="В яблочко со сплошной заливкой">
            <a:extLst>
              <a:ext uri="{FF2B5EF4-FFF2-40B4-BE49-F238E27FC236}">
                <a16:creationId xmlns:a16="http://schemas.microsoft.com/office/drawing/2014/main" id="{2205BD8D-9EE6-5022-C802-51870C8F9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09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F6CBB2A5-D66D-416B-BE9D-ADDDFA6C0C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Рисунок 2" descr="Изображение выглядит как человек, стена, мужч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E0A4539D-CD64-40A0-9564-F61D74903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5" y="0"/>
            <a:ext cx="12192000" cy="6858000"/>
          </a:xfrm>
          <a:prstGeom prst="rect">
            <a:avLst/>
          </a:prstGeom>
        </p:spPr>
      </p:pic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D98544D4-FEE4-4A89-900A-8FF6CDCA9B95}"/>
              </a:ext>
            </a:extLst>
          </p:cNvPr>
          <p:cNvSpPr txBox="1"/>
          <p:nvPr/>
        </p:nvSpPr>
        <p:spPr>
          <a:xfrm>
            <a:off x="510631" y="2741503"/>
            <a:ext cx="5346421" cy="2278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718" tIns="45718" rIns="45718" bIns="45718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354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109240,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Москва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Gill Sans"/>
            </a:endParaRPr>
          </a:p>
          <a:p>
            <a:pPr marL="0" marR="0" lvl="0" indent="0" algn="l" defTabSz="11354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Котельническая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набережная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, 17</a:t>
            </a:r>
          </a:p>
          <a:p>
            <a:pPr marL="0" marR="0" lvl="0" indent="0" algn="l" defTabSz="11354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Тел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.: +7 (495) 966-16-86</a:t>
            </a:r>
          </a:p>
          <a:p>
            <a:pPr marL="0" marR="0" lvl="0" indent="0" algn="l" defTabSz="11354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E-mail: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info@nark.ru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bc@nark.ru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Gill Sans"/>
            </a:endParaRPr>
          </a:p>
          <a:p>
            <a:pPr marL="0" marR="0" lvl="0" indent="0" algn="l" defTabSz="11354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https://bc-nark.ru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, https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//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nark.ru</a:t>
            </a:r>
          </a:p>
        </p:txBody>
      </p:sp>
      <p:sp>
        <p:nvSpPr>
          <p:cNvPr id="6" name="Название 1">
            <a:extLst>
              <a:ext uri="{FF2B5EF4-FFF2-40B4-BE49-F238E27FC236}">
                <a16:creationId xmlns:a16="http://schemas.microsoft.com/office/drawing/2014/main" id="{9E565CC6-6F9F-4812-8295-22E0F3D13A28}"/>
              </a:ext>
            </a:extLst>
          </p:cNvPr>
          <p:cNvSpPr txBox="1"/>
          <p:nvPr/>
        </p:nvSpPr>
        <p:spPr>
          <a:xfrm>
            <a:off x="510631" y="1290701"/>
            <a:ext cx="6572103" cy="994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718" tIns="45718" rIns="45718" bIns="45718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effectLst/>
              </a:defRPr>
            </a:pP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Спасибо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за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внимание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926DC11-E039-46E4-93CA-77A3BDE3B2C1}"/>
              </a:ext>
            </a:extLst>
          </p:cNvPr>
          <p:cNvGrpSpPr/>
          <p:nvPr/>
        </p:nvGrpSpPr>
        <p:grpSpPr>
          <a:xfrm>
            <a:off x="8420100" y="235442"/>
            <a:ext cx="3657600" cy="560153"/>
            <a:chOff x="3106882" y="883548"/>
            <a:chExt cx="3657600" cy="560153"/>
          </a:xfrm>
        </p:grpSpPr>
        <p:pic>
          <p:nvPicPr>
            <p:cNvPr id="8" name="Рисунок 7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7AA9FE2-266D-4F1C-B243-6247CDBEF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2" t="27102" r="76828" b="27103"/>
            <a:stretch/>
          </p:blipFill>
          <p:spPr>
            <a:xfrm>
              <a:off x="3106882" y="883548"/>
              <a:ext cx="717635" cy="56015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8006A0-26B0-4D9C-A5B6-1799B44EB2C7}"/>
                </a:ext>
              </a:extLst>
            </p:cNvPr>
            <p:cNvSpPr txBox="1"/>
            <p:nvPr/>
          </p:nvSpPr>
          <p:spPr>
            <a:xfrm>
              <a:off x="3824517" y="883548"/>
              <a:ext cx="2939965" cy="56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Национальное агентство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развития квалификаций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6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FE53AC5-B6B6-E8BB-1CE4-858CEF60E97F}"/>
              </a:ext>
            </a:extLst>
          </p:cNvPr>
          <p:cNvSpPr txBox="1"/>
          <p:nvPr/>
        </p:nvSpPr>
        <p:spPr>
          <a:xfrm>
            <a:off x="186387" y="788530"/>
            <a:ext cx="4776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53A7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ОБРАЗОВАТЕЛЬНЫЕ ОРГАНИЗАЦИИ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19B0B58-8BD6-A406-ABDA-9F7FF7BCB14A}"/>
              </a:ext>
            </a:extLst>
          </p:cNvPr>
          <p:cNvSpPr/>
          <p:nvPr/>
        </p:nvSpPr>
        <p:spPr>
          <a:xfrm>
            <a:off x="755742" y="3475563"/>
            <a:ext cx="1636425" cy="57515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Helvetica Neue Medium"/>
              <a:sym typeface="Helvetica Neue Medium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EBF8AA-944B-02DF-EFED-39DCF01BA94D}"/>
              </a:ext>
            </a:extLst>
          </p:cNvPr>
          <p:cNvSpPr txBox="1"/>
          <p:nvPr/>
        </p:nvSpPr>
        <p:spPr>
          <a:xfrm>
            <a:off x="95739" y="3584907"/>
            <a:ext cx="85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53A7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73%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46287E5-E292-526B-BE19-4E838DDA1B1E}"/>
              </a:ext>
            </a:extLst>
          </p:cNvPr>
          <p:cNvSpPr/>
          <p:nvPr/>
        </p:nvSpPr>
        <p:spPr>
          <a:xfrm>
            <a:off x="954007" y="2735344"/>
            <a:ext cx="1438159" cy="57515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Helvetica Neue Medium"/>
              <a:sym typeface="Helvetica Neue Medium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7C6467-2C17-AA04-637F-5EDE1365B93C}"/>
              </a:ext>
            </a:extLst>
          </p:cNvPr>
          <p:cNvSpPr txBox="1"/>
          <p:nvPr/>
        </p:nvSpPr>
        <p:spPr>
          <a:xfrm>
            <a:off x="2392166" y="2730402"/>
            <a:ext cx="5625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53A7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Налоговые стимулы для работодателей, сотрудничающих с образовательными организациями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6E4C7C-D39D-70AA-094D-7F5364494B5D}"/>
              </a:ext>
            </a:extLst>
          </p:cNvPr>
          <p:cNvSpPr txBox="1"/>
          <p:nvPr/>
        </p:nvSpPr>
        <p:spPr>
          <a:xfrm>
            <a:off x="95739" y="2823541"/>
            <a:ext cx="85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53A7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64%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C4E61A4-CA4D-A01C-7691-957B9F9E8B98}"/>
              </a:ext>
            </a:extLst>
          </p:cNvPr>
          <p:cNvSpPr/>
          <p:nvPr/>
        </p:nvSpPr>
        <p:spPr>
          <a:xfrm>
            <a:off x="1149313" y="1976135"/>
            <a:ext cx="1242853" cy="57515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Helvetica Neue Medium"/>
              <a:sym typeface="Helvetica Neue Medium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114591-E361-8EFE-1740-4A9D7E55C36E}"/>
              </a:ext>
            </a:extLst>
          </p:cNvPr>
          <p:cNvSpPr txBox="1"/>
          <p:nvPr/>
        </p:nvSpPr>
        <p:spPr>
          <a:xfrm>
            <a:off x="2392166" y="1973491"/>
            <a:ext cx="5011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153A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Повышение качества подготовки студентов для их допуска к корпоративному оборудованию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C4BF18-A397-76D7-63DC-63BD2CCD6C10}"/>
              </a:ext>
            </a:extLst>
          </p:cNvPr>
          <p:cNvSpPr txBox="1"/>
          <p:nvPr/>
        </p:nvSpPr>
        <p:spPr>
          <a:xfrm>
            <a:off x="95739" y="2053053"/>
            <a:ext cx="85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53A7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34%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8AAAF1D-FA4B-0883-9259-0534196495C3}"/>
              </a:ext>
            </a:extLst>
          </p:cNvPr>
          <p:cNvSpPr/>
          <p:nvPr/>
        </p:nvSpPr>
        <p:spPr>
          <a:xfrm>
            <a:off x="1575434" y="1206336"/>
            <a:ext cx="816733" cy="57515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Helvetica Neue Medium"/>
              <a:sym typeface="Helvetica Neue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FE70EC-74E6-57B4-4589-92C140571CB5}"/>
              </a:ext>
            </a:extLst>
          </p:cNvPr>
          <p:cNvSpPr txBox="1"/>
          <p:nvPr/>
        </p:nvSpPr>
        <p:spPr>
          <a:xfrm>
            <a:off x="2392166" y="1203692"/>
            <a:ext cx="5180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53A7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Упрощение требований к лицензированию образовательной деятельности для предприятий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94CD8D-C144-4E84-69F7-6EF85F5F3509}"/>
              </a:ext>
            </a:extLst>
          </p:cNvPr>
          <p:cNvSpPr txBox="1"/>
          <p:nvPr/>
        </p:nvSpPr>
        <p:spPr>
          <a:xfrm>
            <a:off x="95739" y="1292081"/>
            <a:ext cx="85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53A7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28%</a:t>
            </a:r>
          </a:p>
        </p:txBody>
      </p:sp>
      <p:sp>
        <p:nvSpPr>
          <p:cNvPr id="263" name="Прямоугольник 262">
            <a:extLst>
              <a:ext uri="{FF2B5EF4-FFF2-40B4-BE49-F238E27FC236}">
                <a16:creationId xmlns:a16="http://schemas.microsoft.com/office/drawing/2014/main" id="{45B49D68-FA29-0F30-A3BB-D713DF0FAF32}"/>
              </a:ext>
            </a:extLst>
          </p:cNvPr>
          <p:cNvSpPr/>
          <p:nvPr/>
        </p:nvSpPr>
        <p:spPr>
          <a:xfrm rot="10800000">
            <a:off x="9418833" y="5996863"/>
            <a:ext cx="816733" cy="575156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Helvetica Neue Medium"/>
              <a:sym typeface="Helvetica Neue Medium"/>
            </a:endParaRPr>
          </a:p>
        </p:txBody>
      </p:sp>
      <p:sp>
        <p:nvSpPr>
          <p:cNvPr id="264" name="Прямоугольник 263">
            <a:extLst>
              <a:ext uri="{FF2B5EF4-FFF2-40B4-BE49-F238E27FC236}">
                <a16:creationId xmlns:a16="http://schemas.microsoft.com/office/drawing/2014/main" id="{1F42DA23-4371-C2B5-ABFE-A4B95EAED27F}"/>
              </a:ext>
            </a:extLst>
          </p:cNvPr>
          <p:cNvSpPr/>
          <p:nvPr/>
        </p:nvSpPr>
        <p:spPr>
          <a:xfrm rot="10800000">
            <a:off x="9418833" y="5145871"/>
            <a:ext cx="1242853" cy="575156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Helvetica Neue Medium"/>
              <a:sym typeface="Helvetica Neue Medium"/>
            </a:endParaRPr>
          </a:p>
        </p:txBody>
      </p:sp>
      <p:sp>
        <p:nvSpPr>
          <p:cNvPr id="265" name="Прямоугольник 264">
            <a:extLst>
              <a:ext uri="{FF2B5EF4-FFF2-40B4-BE49-F238E27FC236}">
                <a16:creationId xmlns:a16="http://schemas.microsoft.com/office/drawing/2014/main" id="{E5F34A07-34FF-9115-AC2D-975EDF2A1E79}"/>
              </a:ext>
            </a:extLst>
          </p:cNvPr>
          <p:cNvSpPr/>
          <p:nvPr/>
        </p:nvSpPr>
        <p:spPr>
          <a:xfrm rot="10800000">
            <a:off x="9418833" y="4280682"/>
            <a:ext cx="1438159" cy="575156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Helvetica Neue Medium"/>
              <a:sym typeface="Helvetica Neue Medium"/>
            </a:endParaRPr>
          </a:p>
        </p:txBody>
      </p:sp>
      <p:sp>
        <p:nvSpPr>
          <p:cNvPr id="267" name="Прямоугольник 266">
            <a:extLst>
              <a:ext uri="{FF2B5EF4-FFF2-40B4-BE49-F238E27FC236}">
                <a16:creationId xmlns:a16="http://schemas.microsoft.com/office/drawing/2014/main" id="{954ABB2D-1195-988C-94B7-1249AC3B91EE}"/>
              </a:ext>
            </a:extLst>
          </p:cNvPr>
          <p:cNvSpPr/>
          <p:nvPr/>
        </p:nvSpPr>
        <p:spPr>
          <a:xfrm rot="10800000">
            <a:off x="9418834" y="3460135"/>
            <a:ext cx="1636424" cy="575156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Helvetica Neue Medium"/>
              <a:sym typeface="Helvetica Neue Medium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36A69F81-79AF-7A51-336D-EF1FF746D7A4}"/>
              </a:ext>
            </a:extLst>
          </p:cNvPr>
          <p:cNvSpPr txBox="1"/>
          <p:nvPr/>
        </p:nvSpPr>
        <p:spPr>
          <a:xfrm>
            <a:off x="4222939" y="5943101"/>
            <a:ext cx="512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Упрощение требований к лицензированию образовательной деятельности для предприятий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FC253530-AFAB-707C-06AB-0349BC56434A}"/>
              </a:ext>
            </a:extLst>
          </p:cNvPr>
          <p:cNvSpPr txBox="1"/>
          <p:nvPr/>
        </p:nvSpPr>
        <p:spPr>
          <a:xfrm>
            <a:off x="3861881" y="5106523"/>
            <a:ext cx="555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Повышение качества подготовки студентов для их допуска к корпоративному оборудованию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7917C82A-2B74-A53C-EB91-15377E1B74BA}"/>
              </a:ext>
            </a:extLst>
          </p:cNvPr>
          <p:cNvSpPr txBox="1"/>
          <p:nvPr/>
        </p:nvSpPr>
        <p:spPr>
          <a:xfrm>
            <a:off x="3861881" y="4217033"/>
            <a:ext cx="555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Налоговые стимулы для работодателей, сотрудничающих с образовательными организациями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A7DBD9D2-39A1-2511-36A4-F901D9B9F9B6}"/>
              </a:ext>
            </a:extLst>
          </p:cNvPr>
          <p:cNvSpPr txBox="1"/>
          <p:nvPr/>
        </p:nvSpPr>
        <p:spPr>
          <a:xfrm>
            <a:off x="11123692" y="6086101"/>
            <a:ext cx="85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14%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D2D59774-41D7-686F-2E41-2CD3D20A9E4B}"/>
              </a:ext>
            </a:extLst>
          </p:cNvPr>
          <p:cNvSpPr txBox="1"/>
          <p:nvPr/>
        </p:nvSpPr>
        <p:spPr>
          <a:xfrm>
            <a:off x="11123692" y="5244408"/>
            <a:ext cx="85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26%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A04698DA-795E-95D6-24B2-6E493FA2878B}"/>
              </a:ext>
            </a:extLst>
          </p:cNvPr>
          <p:cNvSpPr txBox="1"/>
          <p:nvPr/>
        </p:nvSpPr>
        <p:spPr>
          <a:xfrm>
            <a:off x="11123692" y="4367939"/>
            <a:ext cx="85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52%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44144370-86F2-B927-1AD1-D717442A3D4A}"/>
              </a:ext>
            </a:extLst>
          </p:cNvPr>
          <p:cNvSpPr txBox="1"/>
          <p:nvPr/>
        </p:nvSpPr>
        <p:spPr>
          <a:xfrm>
            <a:off x="11123692" y="3525774"/>
            <a:ext cx="85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54%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9B5D0810-664A-8AC7-BEE6-B6B9F49687C1}"/>
              </a:ext>
            </a:extLst>
          </p:cNvPr>
          <p:cNvSpPr txBox="1"/>
          <p:nvPr/>
        </p:nvSpPr>
        <p:spPr>
          <a:xfrm>
            <a:off x="9350399" y="3043587"/>
            <a:ext cx="418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РАБОТОДАТЕЛИ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8EC24F25-030D-34A0-513E-675124C5E35F}"/>
              </a:ext>
            </a:extLst>
          </p:cNvPr>
          <p:cNvSpPr txBox="1"/>
          <p:nvPr/>
        </p:nvSpPr>
        <p:spPr>
          <a:xfrm>
            <a:off x="7686558" y="1174349"/>
            <a:ext cx="4327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53A7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Меры, способствующие укреплению партнерства между работодателями и колледжами (техникумами)</a:t>
            </a:r>
          </a:p>
        </p:txBody>
      </p:sp>
      <p:sp>
        <p:nvSpPr>
          <p:cNvPr id="277" name="Прямоугольник: скругленные углы 276">
            <a:extLst>
              <a:ext uri="{FF2B5EF4-FFF2-40B4-BE49-F238E27FC236}">
                <a16:creationId xmlns:a16="http://schemas.microsoft.com/office/drawing/2014/main" id="{09850D12-299A-616B-9CA3-703A0A5ABB09}"/>
              </a:ext>
            </a:extLst>
          </p:cNvPr>
          <p:cNvSpPr/>
          <p:nvPr/>
        </p:nvSpPr>
        <p:spPr>
          <a:xfrm>
            <a:off x="2585022" y="3473344"/>
            <a:ext cx="6683669" cy="584677"/>
          </a:xfrm>
          <a:prstGeom prst="roundRect">
            <a:avLst/>
          </a:prstGeom>
          <a:gradFill>
            <a:gsLst>
              <a:gs pos="0">
                <a:schemeClr val="accent5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Развитие системы наставничества на рабочем месте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79" name="Группа 278">
            <a:extLst>
              <a:ext uri="{FF2B5EF4-FFF2-40B4-BE49-F238E27FC236}">
                <a16:creationId xmlns:a16="http://schemas.microsoft.com/office/drawing/2014/main" id="{9A206362-549F-BD3F-0B4B-5C0A3731576C}"/>
              </a:ext>
            </a:extLst>
          </p:cNvPr>
          <p:cNvGrpSpPr/>
          <p:nvPr/>
        </p:nvGrpSpPr>
        <p:grpSpPr>
          <a:xfrm>
            <a:off x="455694" y="4149348"/>
            <a:ext cx="2837067" cy="2801020"/>
            <a:chOff x="5351080" y="635105"/>
            <a:chExt cx="5929523" cy="5584949"/>
          </a:xfrm>
        </p:grpSpPr>
        <p:sp>
          <p:nvSpPr>
            <p:cNvPr id="280" name="Полилиния: фигура 279">
              <a:extLst>
                <a:ext uri="{FF2B5EF4-FFF2-40B4-BE49-F238E27FC236}">
                  <a16:creationId xmlns:a16="http://schemas.microsoft.com/office/drawing/2014/main" id="{1665DE50-D8AA-9B45-431B-5AD46993B993}"/>
                </a:ext>
              </a:extLst>
            </p:cNvPr>
            <p:cNvSpPr/>
            <p:nvPr/>
          </p:nvSpPr>
          <p:spPr>
            <a:xfrm>
              <a:off x="5797961" y="6010467"/>
              <a:ext cx="5122438" cy="7105"/>
            </a:xfrm>
            <a:custGeom>
              <a:avLst/>
              <a:gdLst>
                <a:gd name="connsiteX0" fmla="*/ 5119241 w 5122437"/>
                <a:gd name="connsiteY0" fmla="*/ 6749 h 7104"/>
                <a:gd name="connsiteX1" fmla="*/ 2562284 w 5122437"/>
                <a:gd name="connsiteY1" fmla="*/ 8170 h 7104"/>
                <a:gd name="connsiteX2" fmla="*/ 5328 w 5122437"/>
                <a:gd name="connsiteY2" fmla="*/ 6749 h 7104"/>
                <a:gd name="connsiteX3" fmla="*/ 2562284 w 5122437"/>
                <a:gd name="connsiteY3" fmla="*/ 5328 h 7104"/>
                <a:gd name="connsiteX4" fmla="*/ 5119241 w 5122437"/>
                <a:gd name="connsiteY4" fmla="*/ 6749 h 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2437" h="7104">
                  <a:moveTo>
                    <a:pt x="5119241" y="6749"/>
                  </a:moveTo>
                  <a:cubicBezTo>
                    <a:pt x="5119241" y="7460"/>
                    <a:pt x="3974685" y="8170"/>
                    <a:pt x="2562284" y="8170"/>
                  </a:cubicBezTo>
                  <a:cubicBezTo>
                    <a:pt x="1149885" y="8170"/>
                    <a:pt x="5328" y="7460"/>
                    <a:pt x="5328" y="6749"/>
                  </a:cubicBezTo>
                  <a:cubicBezTo>
                    <a:pt x="5328" y="5328"/>
                    <a:pt x="1149885" y="5328"/>
                    <a:pt x="2562284" y="5328"/>
                  </a:cubicBezTo>
                  <a:cubicBezTo>
                    <a:pt x="3974685" y="5328"/>
                    <a:pt x="5119241" y="6039"/>
                    <a:pt x="5119241" y="674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81" name="Полилиния: фигура 280">
              <a:extLst>
                <a:ext uri="{FF2B5EF4-FFF2-40B4-BE49-F238E27FC236}">
                  <a16:creationId xmlns:a16="http://schemas.microsoft.com/office/drawing/2014/main" id="{29811CC6-3134-D5C3-6E71-ECD754825287}"/>
                </a:ext>
              </a:extLst>
            </p:cNvPr>
            <p:cNvSpPr/>
            <p:nvPr/>
          </p:nvSpPr>
          <p:spPr>
            <a:xfrm>
              <a:off x="5707022" y="5223274"/>
              <a:ext cx="220244" cy="504429"/>
            </a:xfrm>
            <a:custGeom>
              <a:avLst/>
              <a:gdLst>
                <a:gd name="connsiteX0" fmla="*/ 5328 w 220243"/>
                <a:gd name="connsiteY0" fmla="*/ 5328 h 504428"/>
                <a:gd name="connsiteX1" fmla="*/ 219888 w 220243"/>
                <a:gd name="connsiteY1" fmla="*/ 5328 h 504428"/>
                <a:gd name="connsiteX2" fmla="*/ 219888 w 220243"/>
                <a:gd name="connsiteY2" fmla="*/ 499810 h 504428"/>
                <a:gd name="connsiteX3" fmla="*/ 5328 w 220243"/>
                <a:gd name="connsiteY3" fmla="*/ 499810 h 5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504428">
                  <a:moveTo>
                    <a:pt x="5328" y="5328"/>
                  </a:moveTo>
                  <a:lnTo>
                    <a:pt x="219888" y="5328"/>
                  </a:lnTo>
                  <a:lnTo>
                    <a:pt x="219888" y="499810"/>
                  </a:lnTo>
                  <a:lnTo>
                    <a:pt x="5328" y="49981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82" name="Полилиния: фигура 281">
              <a:extLst>
                <a:ext uri="{FF2B5EF4-FFF2-40B4-BE49-F238E27FC236}">
                  <a16:creationId xmlns:a16="http://schemas.microsoft.com/office/drawing/2014/main" id="{B4AAAE33-4955-219C-79C1-64F8CD3E3BF6}"/>
                </a:ext>
              </a:extLst>
            </p:cNvPr>
            <p:cNvSpPr/>
            <p:nvPr/>
          </p:nvSpPr>
          <p:spPr>
            <a:xfrm>
              <a:off x="6435957" y="5223274"/>
              <a:ext cx="220244" cy="504429"/>
            </a:xfrm>
            <a:custGeom>
              <a:avLst/>
              <a:gdLst>
                <a:gd name="connsiteX0" fmla="*/ 5328 w 220243"/>
                <a:gd name="connsiteY0" fmla="*/ 5328 h 504428"/>
                <a:gd name="connsiteX1" fmla="*/ 219888 w 220243"/>
                <a:gd name="connsiteY1" fmla="*/ 5328 h 504428"/>
                <a:gd name="connsiteX2" fmla="*/ 219888 w 220243"/>
                <a:gd name="connsiteY2" fmla="*/ 499810 h 504428"/>
                <a:gd name="connsiteX3" fmla="*/ 5328 w 220243"/>
                <a:gd name="connsiteY3" fmla="*/ 499810 h 5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504428">
                  <a:moveTo>
                    <a:pt x="5328" y="5328"/>
                  </a:moveTo>
                  <a:lnTo>
                    <a:pt x="219888" y="5328"/>
                  </a:lnTo>
                  <a:lnTo>
                    <a:pt x="219888" y="499810"/>
                  </a:lnTo>
                  <a:lnTo>
                    <a:pt x="5328" y="49981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83" name="Полилиния: фигура 282">
              <a:extLst>
                <a:ext uri="{FF2B5EF4-FFF2-40B4-BE49-F238E27FC236}">
                  <a16:creationId xmlns:a16="http://schemas.microsoft.com/office/drawing/2014/main" id="{AC7764AE-067F-F548-5D0D-5E4087DAB4AD}"/>
                </a:ext>
              </a:extLst>
            </p:cNvPr>
            <p:cNvSpPr/>
            <p:nvPr/>
          </p:nvSpPr>
          <p:spPr>
            <a:xfrm>
              <a:off x="6071489" y="4772841"/>
              <a:ext cx="220244" cy="952020"/>
            </a:xfrm>
            <a:custGeom>
              <a:avLst/>
              <a:gdLst>
                <a:gd name="connsiteX0" fmla="*/ 5328 w 220243"/>
                <a:gd name="connsiteY0" fmla="*/ 5329 h 952020"/>
                <a:gd name="connsiteX1" fmla="*/ 219888 w 220243"/>
                <a:gd name="connsiteY1" fmla="*/ 5329 h 952020"/>
                <a:gd name="connsiteX2" fmla="*/ 219888 w 220243"/>
                <a:gd name="connsiteY2" fmla="*/ 950244 h 952020"/>
                <a:gd name="connsiteX3" fmla="*/ 5328 w 220243"/>
                <a:gd name="connsiteY3" fmla="*/ 950244 h 9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952020">
                  <a:moveTo>
                    <a:pt x="5328" y="5329"/>
                  </a:moveTo>
                  <a:lnTo>
                    <a:pt x="219888" y="5329"/>
                  </a:lnTo>
                  <a:lnTo>
                    <a:pt x="219888" y="950244"/>
                  </a:lnTo>
                  <a:lnTo>
                    <a:pt x="5328" y="950244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84" name="Полилиния: фигура 283">
              <a:extLst>
                <a:ext uri="{FF2B5EF4-FFF2-40B4-BE49-F238E27FC236}">
                  <a16:creationId xmlns:a16="http://schemas.microsoft.com/office/drawing/2014/main" id="{B9F619E6-1761-1A4B-13F7-94E09EE18606}"/>
                </a:ext>
              </a:extLst>
            </p:cNvPr>
            <p:cNvSpPr/>
            <p:nvPr/>
          </p:nvSpPr>
          <p:spPr>
            <a:xfrm>
              <a:off x="6799714" y="4772841"/>
              <a:ext cx="220244" cy="952020"/>
            </a:xfrm>
            <a:custGeom>
              <a:avLst/>
              <a:gdLst>
                <a:gd name="connsiteX0" fmla="*/ 5328 w 220243"/>
                <a:gd name="connsiteY0" fmla="*/ 5329 h 952020"/>
                <a:gd name="connsiteX1" fmla="*/ 219888 w 220243"/>
                <a:gd name="connsiteY1" fmla="*/ 5329 h 952020"/>
                <a:gd name="connsiteX2" fmla="*/ 219888 w 220243"/>
                <a:gd name="connsiteY2" fmla="*/ 950244 h 952020"/>
                <a:gd name="connsiteX3" fmla="*/ 5328 w 220243"/>
                <a:gd name="connsiteY3" fmla="*/ 950244 h 9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952020">
                  <a:moveTo>
                    <a:pt x="5328" y="5329"/>
                  </a:moveTo>
                  <a:lnTo>
                    <a:pt x="219888" y="5329"/>
                  </a:lnTo>
                  <a:lnTo>
                    <a:pt x="219888" y="950244"/>
                  </a:lnTo>
                  <a:lnTo>
                    <a:pt x="5328" y="950244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85" name="Полилиния: фигура 284">
              <a:extLst>
                <a:ext uri="{FF2B5EF4-FFF2-40B4-BE49-F238E27FC236}">
                  <a16:creationId xmlns:a16="http://schemas.microsoft.com/office/drawing/2014/main" id="{5A49BBBE-2420-3B8D-0246-B04A6F6FF0DF}"/>
                </a:ext>
              </a:extLst>
            </p:cNvPr>
            <p:cNvSpPr/>
            <p:nvPr/>
          </p:nvSpPr>
          <p:spPr>
            <a:xfrm>
              <a:off x="7164181" y="4799838"/>
              <a:ext cx="220244" cy="923602"/>
            </a:xfrm>
            <a:custGeom>
              <a:avLst/>
              <a:gdLst>
                <a:gd name="connsiteX0" fmla="*/ 5328 w 220243"/>
                <a:gd name="connsiteY0" fmla="*/ 5329 h 923601"/>
                <a:gd name="connsiteX1" fmla="*/ 219888 w 220243"/>
                <a:gd name="connsiteY1" fmla="*/ 5329 h 923601"/>
                <a:gd name="connsiteX2" fmla="*/ 219888 w 220243"/>
                <a:gd name="connsiteY2" fmla="*/ 923247 h 923601"/>
                <a:gd name="connsiteX3" fmla="*/ 5328 w 220243"/>
                <a:gd name="connsiteY3" fmla="*/ 923247 h 92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923601">
                  <a:moveTo>
                    <a:pt x="5328" y="5329"/>
                  </a:moveTo>
                  <a:lnTo>
                    <a:pt x="219888" y="5329"/>
                  </a:lnTo>
                  <a:lnTo>
                    <a:pt x="219888" y="923247"/>
                  </a:lnTo>
                  <a:lnTo>
                    <a:pt x="5328" y="923247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86" name="Полилиния: фигура 285">
              <a:extLst>
                <a:ext uri="{FF2B5EF4-FFF2-40B4-BE49-F238E27FC236}">
                  <a16:creationId xmlns:a16="http://schemas.microsoft.com/office/drawing/2014/main" id="{55630B24-04A6-4CC8-E75E-7E9E02232ABF}"/>
                </a:ext>
              </a:extLst>
            </p:cNvPr>
            <p:cNvSpPr/>
            <p:nvPr/>
          </p:nvSpPr>
          <p:spPr>
            <a:xfrm>
              <a:off x="7892405" y="4799838"/>
              <a:ext cx="220244" cy="923602"/>
            </a:xfrm>
            <a:custGeom>
              <a:avLst/>
              <a:gdLst>
                <a:gd name="connsiteX0" fmla="*/ 5328 w 220243"/>
                <a:gd name="connsiteY0" fmla="*/ 5329 h 923601"/>
                <a:gd name="connsiteX1" fmla="*/ 219888 w 220243"/>
                <a:gd name="connsiteY1" fmla="*/ 5329 h 923601"/>
                <a:gd name="connsiteX2" fmla="*/ 219888 w 220243"/>
                <a:gd name="connsiteY2" fmla="*/ 923247 h 923601"/>
                <a:gd name="connsiteX3" fmla="*/ 5328 w 220243"/>
                <a:gd name="connsiteY3" fmla="*/ 923247 h 92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923601">
                  <a:moveTo>
                    <a:pt x="5328" y="5329"/>
                  </a:moveTo>
                  <a:lnTo>
                    <a:pt x="219888" y="5329"/>
                  </a:lnTo>
                  <a:lnTo>
                    <a:pt x="219888" y="923247"/>
                  </a:lnTo>
                  <a:lnTo>
                    <a:pt x="5328" y="923247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87" name="Полилиния: фигура 286">
              <a:extLst>
                <a:ext uri="{FF2B5EF4-FFF2-40B4-BE49-F238E27FC236}">
                  <a16:creationId xmlns:a16="http://schemas.microsoft.com/office/drawing/2014/main" id="{1B3D6B75-2450-8087-8C08-1FC8A5043382}"/>
                </a:ext>
              </a:extLst>
            </p:cNvPr>
            <p:cNvSpPr/>
            <p:nvPr/>
          </p:nvSpPr>
          <p:spPr>
            <a:xfrm>
              <a:off x="8621340" y="4799838"/>
              <a:ext cx="220244" cy="923602"/>
            </a:xfrm>
            <a:custGeom>
              <a:avLst/>
              <a:gdLst>
                <a:gd name="connsiteX0" fmla="*/ 5328 w 220243"/>
                <a:gd name="connsiteY0" fmla="*/ 5329 h 923601"/>
                <a:gd name="connsiteX1" fmla="*/ 219888 w 220243"/>
                <a:gd name="connsiteY1" fmla="*/ 5329 h 923601"/>
                <a:gd name="connsiteX2" fmla="*/ 219888 w 220243"/>
                <a:gd name="connsiteY2" fmla="*/ 923247 h 923601"/>
                <a:gd name="connsiteX3" fmla="*/ 5328 w 220243"/>
                <a:gd name="connsiteY3" fmla="*/ 923247 h 92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923601">
                  <a:moveTo>
                    <a:pt x="5328" y="5329"/>
                  </a:moveTo>
                  <a:lnTo>
                    <a:pt x="219888" y="5329"/>
                  </a:lnTo>
                  <a:lnTo>
                    <a:pt x="219888" y="923247"/>
                  </a:lnTo>
                  <a:lnTo>
                    <a:pt x="5328" y="923247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88" name="Полилиния: фигура 287">
              <a:extLst>
                <a:ext uri="{FF2B5EF4-FFF2-40B4-BE49-F238E27FC236}">
                  <a16:creationId xmlns:a16="http://schemas.microsoft.com/office/drawing/2014/main" id="{96FFE240-5FB5-AACD-694C-3703AB8A868B}"/>
                </a:ext>
              </a:extLst>
            </p:cNvPr>
            <p:cNvSpPr/>
            <p:nvPr/>
          </p:nvSpPr>
          <p:spPr>
            <a:xfrm>
              <a:off x="7528648" y="4318144"/>
              <a:ext cx="220244" cy="1406717"/>
            </a:xfrm>
            <a:custGeom>
              <a:avLst/>
              <a:gdLst>
                <a:gd name="connsiteX0" fmla="*/ 5329 w 220243"/>
                <a:gd name="connsiteY0" fmla="*/ 5329 h 1406716"/>
                <a:gd name="connsiteX1" fmla="*/ 219889 w 220243"/>
                <a:gd name="connsiteY1" fmla="*/ 5329 h 1406716"/>
                <a:gd name="connsiteX2" fmla="*/ 219889 w 220243"/>
                <a:gd name="connsiteY2" fmla="*/ 1405651 h 1406716"/>
                <a:gd name="connsiteX3" fmla="*/ 5329 w 220243"/>
                <a:gd name="connsiteY3" fmla="*/ 1405651 h 140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1406716">
                  <a:moveTo>
                    <a:pt x="5329" y="5329"/>
                  </a:moveTo>
                  <a:lnTo>
                    <a:pt x="219889" y="5329"/>
                  </a:lnTo>
                  <a:lnTo>
                    <a:pt x="219889" y="1405651"/>
                  </a:lnTo>
                  <a:lnTo>
                    <a:pt x="5329" y="1405651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89" name="Полилиния: фигура 288">
              <a:extLst>
                <a:ext uri="{FF2B5EF4-FFF2-40B4-BE49-F238E27FC236}">
                  <a16:creationId xmlns:a16="http://schemas.microsoft.com/office/drawing/2014/main" id="{2DE37AB0-F7E3-A1B2-B227-A267009C0C6F}"/>
                </a:ext>
              </a:extLst>
            </p:cNvPr>
            <p:cNvSpPr/>
            <p:nvPr/>
          </p:nvSpPr>
          <p:spPr>
            <a:xfrm>
              <a:off x="8256873" y="4455264"/>
              <a:ext cx="220244" cy="1271729"/>
            </a:xfrm>
            <a:custGeom>
              <a:avLst/>
              <a:gdLst>
                <a:gd name="connsiteX0" fmla="*/ 5329 w 220243"/>
                <a:gd name="connsiteY0" fmla="*/ 5329 h 1271728"/>
                <a:gd name="connsiteX1" fmla="*/ 219888 w 220243"/>
                <a:gd name="connsiteY1" fmla="*/ 5329 h 1271728"/>
                <a:gd name="connsiteX2" fmla="*/ 219888 w 220243"/>
                <a:gd name="connsiteY2" fmla="*/ 1268532 h 1271728"/>
                <a:gd name="connsiteX3" fmla="*/ 5329 w 220243"/>
                <a:gd name="connsiteY3" fmla="*/ 1268532 h 127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1271728">
                  <a:moveTo>
                    <a:pt x="5329" y="5329"/>
                  </a:moveTo>
                  <a:lnTo>
                    <a:pt x="219888" y="5329"/>
                  </a:lnTo>
                  <a:lnTo>
                    <a:pt x="219888" y="1268532"/>
                  </a:lnTo>
                  <a:lnTo>
                    <a:pt x="5329" y="1268532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0" name="Полилиния: фигура 289">
              <a:extLst>
                <a:ext uri="{FF2B5EF4-FFF2-40B4-BE49-F238E27FC236}">
                  <a16:creationId xmlns:a16="http://schemas.microsoft.com/office/drawing/2014/main" id="{CA6646CF-1D4A-13C6-8E02-478BA60825C6}"/>
                </a:ext>
              </a:extLst>
            </p:cNvPr>
            <p:cNvSpPr/>
            <p:nvPr/>
          </p:nvSpPr>
          <p:spPr>
            <a:xfrm>
              <a:off x="9696981" y="4799838"/>
              <a:ext cx="220244" cy="923602"/>
            </a:xfrm>
            <a:custGeom>
              <a:avLst/>
              <a:gdLst>
                <a:gd name="connsiteX0" fmla="*/ 5328 w 220243"/>
                <a:gd name="connsiteY0" fmla="*/ 5329 h 923601"/>
                <a:gd name="connsiteX1" fmla="*/ 219888 w 220243"/>
                <a:gd name="connsiteY1" fmla="*/ 5329 h 923601"/>
                <a:gd name="connsiteX2" fmla="*/ 219888 w 220243"/>
                <a:gd name="connsiteY2" fmla="*/ 923247 h 923601"/>
                <a:gd name="connsiteX3" fmla="*/ 5328 w 220243"/>
                <a:gd name="connsiteY3" fmla="*/ 923247 h 92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923601">
                  <a:moveTo>
                    <a:pt x="5328" y="5329"/>
                  </a:moveTo>
                  <a:lnTo>
                    <a:pt x="219888" y="5329"/>
                  </a:lnTo>
                  <a:lnTo>
                    <a:pt x="219888" y="923247"/>
                  </a:lnTo>
                  <a:lnTo>
                    <a:pt x="5328" y="923247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1" name="Полилиния: фигура 290">
              <a:extLst>
                <a:ext uri="{FF2B5EF4-FFF2-40B4-BE49-F238E27FC236}">
                  <a16:creationId xmlns:a16="http://schemas.microsoft.com/office/drawing/2014/main" id="{B2B6E248-0121-5A0A-6E12-8EB427883CFB}"/>
                </a:ext>
              </a:extLst>
            </p:cNvPr>
            <p:cNvSpPr/>
            <p:nvPr/>
          </p:nvSpPr>
          <p:spPr>
            <a:xfrm>
              <a:off x="9333224" y="4976033"/>
              <a:ext cx="220244" cy="745986"/>
            </a:xfrm>
            <a:custGeom>
              <a:avLst/>
              <a:gdLst>
                <a:gd name="connsiteX0" fmla="*/ 5329 w 220243"/>
                <a:gd name="connsiteY0" fmla="*/ 5328 h 745986"/>
                <a:gd name="connsiteX1" fmla="*/ 219888 w 220243"/>
                <a:gd name="connsiteY1" fmla="*/ 5328 h 745986"/>
                <a:gd name="connsiteX2" fmla="*/ 219888 w 220243"/>
                <a:gd name="connsiteY2" fmla="*/ 747052 h 745986"/>
                <a:gd name="connsiteX3" fmla="*/ 5329 w 220243"/>
                <a:gd name="connsiteY3" fmla="*/ 747052 h 7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745986">
                  <a:moveTo>
                    <a:pt x="5329" y="5328"/>
                  </a:moveTo>
                  <a:lnTo>
                    <a:pt x="219888" y="5328"/>
                  </a:lnTo>
                  <a:lnTo>
                    <a:pt x="219888" y="747052"/>
                  </a:lnTo>
                  <a:lnTo>
                    <a:pt x="5329" y="747052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2" name="Полилиния: фигура 291">
              <a:extLst>
                <a:ext uri="{FF2B5EF4-FFF2-40B4-BE49-F238E27FC236}">
                  <a16:creationId xmlns:a16="http://schemas.microsoft.com/office/drawing/2014/main" id="{91F18CA7-A5C9-8A06-EE4B-68E4D583266B}"/>
                </a:ext>
              </a:extLst>
            </p:cNvPr>
            <p:cNvSpPr/>
            <p:nvPr/>
          </p:nvSpPr>
          <p:spPr>
            <a:xfrm>
              <a:off x="10459308" y="4309619"/>
              <a:ext cx="220244" cy="1413821"/>
            </a:xfrm>
            <a:custGeom>
              <a:avLst/>
              <a:gdLst>
                <a:gd name="connsiteX0" fmla="*/ 5329 w 220243"/>
                <a:gd name="connsiteY0" fmla="*/ 5329 h 1413821"/>
                <a:gd name="connsiteX1" fmla="*/ 219888 w 220243"/>
                <a:gd name="connsiteY1" fmla="*/ 5329 h 1413821"/>
                <a:gd name="connsiteX2" fmla="*/ 219888 w 220243"/>
                <a:gd name="connsiteY2" fmla="*/ 1413466 h 1413821"/>
                <a:gd name="connsiteX3" fmla="*/ 5329 w 220243"/>
                <a:gd name="connsiteY3" fmla="*/ 1413466 h 141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1413821">
                  <a:moveTo>
                    <a:pt x="5329" y="5329"/>
                  </a:moveTo>
                  <a:lnTo>
                    <a:pt x="219888" y="5329"/>
                  </a:lnTo>
                  <a:lnTo>
                    <a:pt x="219888" y="1413466"/>
                  </a:lnTo>
                  <a:lnTo>
                    <a:pt x="5329" y="141346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3" name="Полилиния: фигура 292">
              <a:extLst>
                <a:ext uri="{FF2B5EF4-FFF2-40B4-BE49-F238E27FC236}">
                  <a16:creationId xmlns:a16="http://schemas.microsoft.com/office/drawing/2014/main" id="{25B871D0-0D88-7399-C5DB-5216ECB52B40}"/>
                </a:ext>
              </a:extLst>
            </p:cNvPr>
            <p:cNvSpPr/>
            <p:nvPr/>
          </p:nvSpPr>
          <p:spPr>
            <a:xfrm>
              <a:off x="10094841" y="4976033"/>
              <a:ext cx="220244" cy="745986"/>
            </a:xfrm>
            <a:custGeom>
              <a:avLst/>
              <a:gdLst>
                <a:gd name="connsiteX0" fmla="*/ 5328 w 220243"/>
                <a:gd name="connsiteY0" fmla="*/ 5328 h 745986"/>
                <a:gd name="connsiteX1" fmla="*/ 219888 w 220243"/>
                <a:gd name="connsiteY1" fmla="*/ 5328 h 745986"/>
                <a:gd name="connsiteX2" fmla="*/ 219888 w 220243"/>
                <a:gd name="connsiteY2" fmla="*/ 747052 h 745986"/>
                <a:gd name="connsiteX3" fmla="*/ 5328 w 220243"/>
                <a:gd name="connsiteY3" fmla="*/ 747052 h 7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745986">
                  <a:moveTo>
                    <a:pt x="5328" y="5328"/>
                  </a:moveTo>
                  <a:lnTo>
                    <a:pt x="219888" y="5328"/>
                  </a:lnTo>
                  <a:lnTo>
                    <a:pt x="219888" y="747052"/>
                  </a:lnTo>
                  <a:lnTo>
                    <a:pt x="5328" y="747052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4" name="Полилиния: фигура 293">
              <a:extLst>
                <a:ext uri="{FF2B5EF4-FFF2-40B4-BE49-F238E27FC236}">
                  <a16:creationId xmlns:a16="http://schemas.microsoft.com/office/drawing/2014/main" id="{5F1B372C-B399-E6D3-EC35-1D8BAE999F25}"/>
                </a:ext>
              </a:extLst>
            </p:cNvPr>
            <p:cNvSpPr/>
            <p:nvPr/>
          </p:nvSpPr>
          <p:spPr>
            <a:xfrm>
              <a:off x="10823775" y="4976033"/>
              <a:ext cx="220244" cy="745986"/>
            </a:xfrm>
            <a:custGeom>
              <a:avLst/>
              <a:gdLst>
                <a:gd name="connsiteX0" fmla="*/ 5328 w 220243"/>
                <a:gd name="connsiteY0" fmla="*/ 5328 h 745986"/>
                <a:gd name="connsiteX1" fmla="*/ 219888 w 220243"/>
                <a:gd name="connsiteY1" fmla="*/ 5328 h 745986"/>
                <a:gd name="connsiteX2" fmla="*/ 219888 w 220243"/>
                <a:gd name="connsiteY2" fmla="*/ 747052 h 745986"/>
                <a:gd name="connsiteX3" fmla="*/ 5328 w 220243"/>
                <a:gd name="connsiteY3" fmla="*/ 747052 h 7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745986">
                  <a:moveTo>
                    <a:pt x="5328" y="5328"/>
                  </a:moveTo>
                  <a:lnTo>
                    <a:pt x="219888" y="5328"/>
                  </a:lnTo>
                  <a:lnTo>
                    <a:pt x="219888" y="747052"/>
                  </a:lnTo>
                  <a:lnTo>
                    <a:pt x="5328" y="747052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5" name="Полилиния: фигура 294">
              <a:extLst>
                <a:ext uri="{FF2B5EF4-FFF2-40B4-BE49-F238E27FC236}">
                  <a16:creationId xmlns:a16="http://schemas.microsoft.com/office/drawing/2014/main" id="{3CF896D5-D749-2E04-017C-578B8C448F77}"/>
                </a:ext>
              </a:extLst>
            </p:cNvPr>
            <p:cNvSpPr/>
            <p:nvPr/>
          </p:nvSpPr>
          <p:spPr>
            <a:xfrm>
              <a:off x="8985808" y="4648510"/>
              <a:ext cx="220244" cy="1079904"/>
            </a:xfrm>
            <a:custGeom>
              <a:avLst/>
              <a:gdLst>
                <a:gd name="connsiteX0" fmla="*/ 5328 w 220243"/>
                <a:gd name="connsiteY0" fmla="*/ 5329 h 1079903"/>
                <a:gd name="connsiteX1" fmla="*/ 219888 w 220243"/>
                <a:gd name="connsiteY1" fmla="*/ 5329 h 1079903"/>
                <a:gd name="connsiteX2" fmla="*/ 219888 w 220243"/>
                <a:gd name="connsiteY2" fmla="*/ 1074575 h 1079903"/>
                <a:gd name="connsiteX3" fmla="*/ 5328 w 220243"/>
                <a:gd name="connsiteY3" fmla="*/ 1074575 h 107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1079903">
                  <a:moveTo>
                    <a:pt x="5328" y="5329"/>
                  </a:moveTo>
                  <a:lnTo>
                    <a:pt x="219888" y="5329"/>
                  </a:lnTo>
                  <a:lnTo>
                    <a:pt x="219888" y="1074575"/>
                  </a:lnTo>
                  <a:lnTo>
                    <a:pt x="5328" y="1074575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6" name="Полилиния: фигура 295">
              <a:extLst>
                <a:ext uri="{FF2B5EF4-FFF2-40B4-BE49-F238E27FC236}">
                  <a16:creationId xmlns:a16="http://schemas.microsoft.com/office/drawing/2014/main" id="{AE2AFF07-FF26-5504-4E7B-ED1F646F7320}"/>
                </a:ext>
              </a:extLst>
            </p:cNvPr>
            <p:cNvSpPr/>
            <p:nvPr/>
          </p:nvSpPr>
          <p:spPr>
            <a:xfrm>
              <a:off x="7562751" y="4262728"/>
              <a:ext cx="120779" cy="120779"/>
            </a:xfrm>
            <a:custGeom>
              <a:avLst/>
              <a:gdLst>
                <a:gd name="connsiteX0" fmla="*/ 116161 w 120778"/>
                <a:gd name="connsiteY0" fmla="*/ 60745 h 120778"/>
                <a:gd name="connsiteX1" fmla="*/ 60744 w 120778"/>
                <a:gd name="connsiteY1" fmla="*/ 116161 h 120778"/>
                <a:gd name="connsiteX2" fmla="*/ 5328 w 120778"/>
                <a:gd name="connsiteY2" fmla="*/ 60745 h 120778"/>
                <a:gd name="connsiteX3" fmla="*/ 60744 w 120778"/>
                <a:gd name="connsiteY3" fmla="*/ 5328 h 120778"/>
                <a:gd name="connsiteX4" fmla="*/ 60744 w 120778"/>
                <a:gd name="connsiteY4" fmla="*/ 5328 h 120778"/>
                <a:gd name="connsiteX5" fmla="*/ 116161 w 120778"/>
                <a:gd name="connsiteY5" fmla="*/ 60745 h 1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778" h="120778">
                  <a:moveTo>
                    <a:pt x="116161" y="60745"/>
                  </a:moveTo>
                  <a:cubicBezTo>
                    <a:pt x="116161" y="91295"/>
                    <a:pt x="91294" y="116161"/>
                    <a:pt x="60744" y="116161"/>
                  </a:cubicBezTo>
                  <a:cubicBezTo>
                    <a:pt x="30195" y="116161"/>
                    <a:pt x="5328" y="91295"/>
                    <a:pt x="5328" y="60745"/>
                  </a:cubicBezTo>
                  <a:cubicBezTo>
                    <a:pt x="5328" y="30194"/>
                    <a:pt x="30195" y="5328"/>
                    <a:pt x="60744" y="5328"/>
                  </a:cubicBezTo>
                  <a:cubicBezTo>
                    <a:pt x="60744" y="5328"/>
                    <a:pt x="60744" y="5328"/>
                    <a:pt x="60744" y="5328"/>
                  </a:cubicBezTo>
                  <a:cubicBezTo>
                    <a:pt x="91294" y="5328"/>
                    <a:pt x="116161" y="30194"/>
                    <a:pt x="116161" y="6074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7" name="Полилиния: фигура 296">
              <a:extLst>
                <a:ext uri="{FF2B5EF4-FFF2-40B4-BE49-F238E27FC236}">
                  <a16:creationId xmlns:a16="http://schemas.microsoft.com/office/drawing/2014/main" id="{305F49E7-E76E-90BB-47B0-E8B54FE66236}"/>
                </a:ext>
              </a:extLst>
            </p:cNvPr>
            <p:cNvSpPr/>
            <p:nvPr/>
          </p:nvSpPr>
          <p:spPr>
            <a:xfrm>
              <a:off x="7517281" y="4217969"/>
              <a:ext cx="206034" cy="206034"/>
            </a:xfrm>
            <a:custGeom>
              <a:avLst/>
              <a:gdLst>
                <a:gd name="connsiteX0" fmla="*/ 106214 w 206034"/>
                <a:gd name="connsiteY0" fmla="*/ 205679 h 206034"/>
                <a:gd name="connsiteX1" fmla="*/ 5328 w 206034"/>
                <a:gd name="connsiteY1" fmla="*/ 106214 h 206034"/>
                <a:gd name="connsiteX2" fmla="*/ 104793 w 206034"/>
                <a:gd name="connsiteY2" fmla="*/ 5328 h 206034"/>
                <a:gd name="connsiteX3" fmla="*/ 205679 w 206034"/>
                <a:gd name="connsiteY3" fmla="*/ 104793 h 206034"/>
                <a:gd name="connsiteX4" fmla="*/ 205679 w 206034"/>
                <a:gd name="connsiteY4" fmla="*/ 106214 h 206034"/>
                <a:gd name="connsiteX5" fmla="*/ 106214 w 206034"/>
                <a:gd name="connsiteY5" fmla="*/ 205679 h 206034"/>
                <a:gd name="connsiteX6" fmla="*/ 106214 w 206034"/>
                <a:gd name="connsiteY6" fmla="*/ 13144 h 206034"/>
                <a:gd name="connsiteX7" fmla="*/ 13854 w 206034"/>
                <a:gd name="connsiteY7" fmla="*/ 105504 h 206034"/>
                <a:gd name="connsiteX8" fmla="*/ 106214 w 206034"/>
                <a:gd name="connsiteY8" fmla="*/ 197864 h 206034"/>
                <a:gd name="connsiteX9" fmla="*/ 198574 w 206034"/>
                <a:gd name="connsiteY9" fmla="*/ 105504 h 206034"/>
                <a:gd name="connsiteX10" fmla="*/ 198574 w 206034"/>
                <a:gd name="connsiteY10" fmla="*/ 105504 h 206034"/>
                <a:gd name="connsiteX11" fmla="*/ 106214 w 206034"/>
                <a:gd name="connsiteY11" fmla="*/ 13144 h 20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034" h="206034">
                  <a:moveTo>
                    <a:pt x="106214" y="205679"/>
                  </a:moveTo>
                  <a:cubicBezTo>
                    <a:pt x="50798" y="205679"/>
                    <a:pt x="5328" y="161630"/>
                    <a:pt x="5328" y="106214"/>
                  </a:cubicBezTo>
                  <a:cubicBezTo>
                    <a:pt x="5328" y="50798"/>
                    <a:pt x="49377" y="5328"/>
                    <a:pt x="104793" y="5328"/>
                  </a:cubicBezTo>
                  <a:cubicBezTo>
                    <a:pt x="160209" y="5328"/>
                    <a:pt x="205679" y="49377"/>
                    <a:pt x="205679" y="104793"/>
                  </a:cubicBezTo>
                  <a:cubicBezTo>
                    <a:pt x="205679" y="105504"/>
                    <a:pt x="205679" y="105504"/>
                    <a:pt x="205679" y="106214"/>
                  </a:cubicBezTo>
                  <a:cubicBezTo>
                    <a:pt x="205679" y="160920"/>
                    <a:pt x="160920" y="204969"/>
                    <a:pt x="106214" y="205679"/>
                  </a:cubicBezTo>
                  <a:close/>
                  <a:moveTo>
                    <a:pt x="106214" y="13144"/>
                  </a:moveTo>
                  <a:cubicBezTo>
                    <a:pt x="55061" y="13144"/>
                    <a:pt x="13854" y="54351"/>
                    <a:pt x="13854" y="105504"/>
                  </a:cubicBezTo>
                  <a:cubicBezTo>
                    <a:pt x="13854" y="156657"/>
                    <a:pt x="55061" y="197864"/>
                    <a:pt x="106214" y="197864"/>
                  </a:cubicBezTo>
                  <a:cubicBezTo>
                    <a:pt x="157368" y="197864"/>
                    <a:pt x="198574" y="156657"/>
                    <a:pt x="198574" y="105504"/>
                  </a:cubicBezTo>
                  <a:cubicBezTo>
                    <a:pt x="198574" y="105504"/>
                    <a:pt x="198574" y="105504"/>
                    <a:pt x="198574" y="105504"/>
                  </a:cubicBezTo>
                  <a:cubicBezTo>
                    <a:pt x="198574" y="54351"/>
                    <a:pt x="157368" y="13144"/>
                    <a:pt x="106214" y="1314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8" name="Полилиния: фигура 297">
              <a:extLst>
                <a:ext uri="{FF2B5EF4-FFF2-40B4-BE49-F238E27FC236}">
                  <a16:creationId xmlns:a16="http://schemas.microsoft.com/office/drawing/2014/main" id="{121B806E-00BA-6A99-0E09-3C923F2899BC}"/>
                </a:ext>
              </a:extLst>
            </p:cNvPr>
            <p:cNvSpPr/>
            <p:nvPr/>
          </p:nvSpPr>
          <p:spPr>
            <a:xfrm>
              <a:off x="7584775" y="4006962"/>
              <a:ext cx="106569" cy="177616"/>
            </a:xfrm>
            <a:custGeom>
              <a:avLst/>
              <a:gdLst>
                <a:gd name="connsiteX0" fmla="*/ 82769 w 106569"/>
                <a:gd name="connsiteY0" fmla="*/ 175840 h 177615"/>
                <a:gd name="connsiteX1" fmla="*/ 79927 w 106569"/>
                <a:gd name="connsiteY1" fmla="*/ 67139 h 177615"/>
                <a:gd name="connsiteX2" fmla="*/ 106925 w 106569"/>
                <a:gd name="connsiteY2" fmla="*/ 67139 h 177615"/>
                <a:gd name="connsiteX3" fmla="*/ 56482 w 106569"/>
                <a:gd name="connsiteY3" fmla="*/ 5328 h 177615"/>
                <a:gd name="connsiteX4" fmla="*/ 5328 w 106569"/>
                <a:gd name="connsiteY4" fmla="*/ 67849 h 177615"/>
                <a:gd name="connsiteX5" fmla="*/ 33747 w 106569"/>
                <a:gd name="connsiteY5" fmla="*/ 67849 h 177615"/>
                <a:gd name="connsiteX6" fmla="*/ 36589 w 106569"/>
                <a:gd name="connsiteY6" fmla="*/ 175129 h 17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69" h="177615">
                  <a:moveTo>
                    <a:pt x="82769" y="175840"/>
                  </a:moveTo>
                  <a:lnTo>
                    <a:pt x="79927" y="67139"/>
                  </a:lnTo>
                  <a:lnTo>
                    <a:pt x="106925" y="67139"/>
                  </a:lnTo>
                  <a:lnTo>
                    <a:pt x="56482" y="5328"/>
                  </a:lnTo>
                  <a:lnTo>
                    <a:pt x="5328" y="67849"/>
                  </a:lnTo>
                  <a:lnTo>
                    <a:pt x="33747" y="67849"/>
                  </a:lnTo>
                  <a:lnTo>
                    <a:pt x="36589" y="175129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9" name="Полилиния: фигура 298">
              <a:extLst>
                <a:ext uri="{FF2B5EF4-FFF2-40B4-BE49-F238E27FC236}">
                  <a16:creationId xmlns:a16="http://schemas.microsoft.com/office/drawing/2014/main" id="{11670DDD-C84E-08FE-7D53-4E93216F0A8D}"/>
                </a:ext>
              </a:extLst>
            </p:cNvPr>
            <p:cNvSpPr/>
            <p:nvPr/>
          </p:nvSpPr>
          <p:spPr>
            <a:xfrm>
              <a:off x="5764569" y="4941220"/>
              <a:ext cx="120779" cy="120779"/>
            </a:xfrm>
            <a:custGeom>
              <a:avLst/>
              <a:gdLst>
                <a:gd name="connsiteX0" fmla="*/ 116161 w 120778"/>
                <a:gd name="connsiteY0" fmla="*/ 60745 h 120778"/>
                <a:gd name="connsiteX1" fmla="*/ 60745 w 120778"/>
                <a:gd name="connsiteY1" fmla="*/ 116161 h 120778"/>
                <a:gd name="connsiteX2" fmla="*/ 5328 w 120778"/>
                <a:gd name="connsiteY2" fmla="*/ 60745 h 120778"/>
                <a:gd name="connsiteX3" fmla="*/ 60745 w 120778"/>
                <a:gd name="connsiteY3" fmla="*/ 5328 h 120778"/>
                <a:gd name="connsiteX4" fmla="*/ 60745 w 120778"/>
                <a:gd name="connsiteY4" fmla="*/ 5328 h 120778"/>
                <a:gd name="connsiteX5" fmla="*/ 116161 w 120778"/>
                <a:gd name="connsiteY5" fmla="*/ 60745 h 1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778" h="120778">
                  <a:moveTo>
                    <a:pt x="116161" y="60745"/>
                  </a:moveTo>
                  <a:cubicBezTo>
                    <a:pt x="116161" y="91295"/>
                    <a:pt x="91295" y="116161"/>
                    <a:pt x="60745" y="116161"/>
                  </a:cubicBezTo>
                  <a:cubicBezTo>
                    <a:pt x="30195" y="116161"/>
                    <a:pt x="5328" y="91295"/>
                    <a:pt x="5328" y="60745"/>
                  </a:cubicBezTo>
                  <a:cubicBezTo>
                    <a:pt x="5328" y="30195"/>
                    <a:pt x="30195" y="5328"/>
                    <a:pt x="60745" y="5328"/>
                  </a:cubicBezTo>
                  <a:cubicBezTo>
                    <a:pt x="60745" y="5328"/>
                    <a:pt x="60745" y="5328"/>
                    <a:pt x="60745" y="5328"/>
                  </a:cubicBezTo>
                  <a:cubicBezTo>
                    <a:pt x="91295" y="6039"/>
                    <a:pt x="116161" y="30905"/>
                    <a:pt x="116161" y="6074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0" name="Полилиния: фигура 299">
              <a:extLst>
                <a:ext uri="{FF2B5EF4-FFF2-40B4-BE49-F238E27FC236}">
                  <a16:creationId xmlns:a16="http://schemas.microsoft.com/office/drawing/2014/main" id="{BEE8A814-798B-318A-83E9-18314F787BC8}"/>
                </a:ext>
              </a:extLst>
            </p:cNvPr>
            <p:cNvSpPr/>
            <p:nvPr/>
          </p:nvSpPr>
          <p:spPr>
            <a:xfrm>
              <a:off x="5720521" y="4899303"/>
              <a:ext cx="206034" cy="206034"/>
            </a:xfrm>
            <a:custGeom>
              <a:avLst/>
              <a:gdLst>
                <a:gd name="connsiteX0" fmla="*/ 105504 w 206034"/>
                <a:gd name="connsiteY0" fmla="*/ 205679 h 206034"/>
                <a:gd name="connsiteX1" fmla="*/ 5328 w 206034"/>
                <a:gd name="connsiteY1" fmla="*/ 105504 h 206034"/>
                <a:gd name="connsiteX2" fmla="*/ 105504 w 206034"/>
                <a:gd name="connsiteY2" fmla="*/ 5328 h 206034"/>
                <a:gd name="connsiteX3" fmla="*/ 205679 w 206034"/>
                <a:gd name="connsiteY3" fmla="*/ 105504 h 206034"/>
                <a:gd name="connsiteX4" fmla="*/ 205679 w 206034"/>
                <a:gd name="connsiteY4" fmla="*/ 105504 h 206034"/>
                <a:gd name="connsiteX5" fmla="*/ 105504 w 206034"/>
                <a:gd name="connsiteY5" fmla="*/ 205679 h 206034"/>
                <a:gd name="connsiteX6" fmla="*/ 105504 w 206034"/>
                <a:gd name="connsiteY6" fmla="*/ 13143 h 206034"/>
                <a:gd name="connsiteX7" fmla="*/ 13143 w 206034"/>
                <a:gd name="connsiteY7" fmla="*/ 105504 h 206034"/>
                <a:gd name="connsiteX8" fmla="*/ 105504 w 206034"/>
                <a:gd name="connsiteY8" fmla="*/ 197864 h 206034"/>
                <a:gd name="connsiteX9" fmla="*/ 197864 w 206034"/>
                <a:gd name="connsiteY9" fmla="*/ 105504 h 206034"/>
                <a:gd name="connsiteX10" fmla="*/ 197864 w 206034"/>
                <a:gd name="connsiteY10" fmla="*/ 105504 h 206034"/>
                <a:gd name="connsiteX11" fmla="*/ 105504 w 206034"/>
                <a:gd name="connsiteY11" fmla="*/ 13143 h 206034"/>
                <a:gd name="connsiteX12" fmla="*/ 105504 w 206034"/>
                <a:gd name="connsiteY12" fmla="*/ 13143 h 20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34" h="206034">
                  <a:moveTo>
                    <a:pt x="105504" y="205679"/>
                  </a:moveTo>
                  <a:cubicBezTo>
                    <a:pt x="50088" y="205679"/>
                    <a:pt x="5328" y="160920"/>
                    <a:pt x="5328" y="105504"/>
                  </a:cubicBezTo>
                  <a:cubicBezTo>
                    <a:pt x="5328" y="50088"/>
                    <a:pt x="50088" y="5328"/>
                    <a:pt x="105504" y="5328"/>
                  </a:cubicBezTo>
                  <a:cubicBezTo>
                    <a:pt x="160920" y="5328"/>
                    <a:pt x="205679" y="50088"/>
                    <a:pt x="205679" y="105504"/>
                  </a:cubicBezTo>
                  <a:lnTo>
                    <a:pt x="205679" y="105504"/>
                  </a:lnTo>
                  <a:cubicBezTo>
                    <a:pt x="205679" y="160209"/>
                    <a:pt x="160209" y="205679"/>
                    <a:pt x="105504" y="205679"/>
                  </a:cubicBezTo>
                  <a:close/>
                  <a:moveTo>
                    <a:pt x="105504" y="13143"/>
                  </a:moveTo>
                  <a:cubicBezTo>
                    <a:pt x="54350" y="13143"/>
                    <a:pt x="13143" y="54350"/>
                    <a:pt x="13143" y="105504"/>
                  </a:cubicBezTo>
                  <a:cubicBezTo>
                    <a:pt x="13143" y="156657"/>
                    <a:pt x="54350" y="197864"/>
                    <a:pt x="105504" y="197864"/>
                  </a:cubicBezTo>
                  <a:cubicBezTo>
                    <a:pt x="156657" y="197864"/>
                    <a:pt x="197864" y="156657"/>
                    <a:pt x="197864" y="105504"/>
                  </a:cubicBezTo>
                  <a:lnTo>
                    <a:pt x="197864" y="105504"/>
                  </a:lnTo>
                  <a:cubicBezTo>
                    <a:pt x="197153" y="54350"/>
                    <a:pt x="155946" y="13143"/>
                    <a:pt x="105504" y="13143"/>
                  </a:cubicBezTo>
                  <a:lnTo>
                    <a:pt x="105504" y="13143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1" name="Полилиния: фигура 300">
              <a:extLst>
                <a:ext uri="{FF2B5EF4-FFF2-40B4-BE49-F238E27FC236}">
                  <a16:creationId xmlns:a16="http://schemas.microsoft.com/office/drawing/2014/main" id="{77DD8D71-A918-ACEF-9D73-40B2067EDB03}"/>
                </a:ext>
              </a:extLst>
            </p:cNvPr>
            <p:cNvSpPr/>
            <p:nvPr/>
          </p:nvSpPr>
          <p:spPr>
            <a:xfrm>
              <a:off x="5761727" y="4654904"/>
              <a:ext cx="113674" cy="184720"/>
            </a:xfrm>
            <a:custGeom>
              <a:avLst/>
              <a:gdLst>
                <a:gd name="connsiteX0" fmla="*/ 30195 w 113674"/>
                <a:gd name="connsiteY0" fmla="*/ 5328 h 184720"/>
                <a:gd name="connsiteX1" fmla="*/ 33747 w 113674"/>
                <a:gd name="connsiteY1" fmla="*/ 118292 h 184720"/>
                <a:gd name="connsiteX2" fmla="*/ 5328 w 113674"/>
                <a:gd name="connsiteY2" fmla="*/ 117582 h 184720"/>
                <a:gd name="connsiteX3" fmla="*/ 57902 w 113674"/>
                <a:gd name="connsiteY3" fmla="*/ 182234 h 184720"/>
                <a:gd name="connsiteX4" fmla="*/ 110477 w 113674"/>
                <a:gd name="connsiteY4" fmla="*/ 116871 h 184720"/>
                <a:gd name="connsiteX5" fmla="*/ 81348 w 113674"/>
                <a:gd name="connsiteY5" fmla="*/ 116871 h 184720"/>
                <a:gd name="connsiteX6" fmla="*/ 78506 w 113674"/>
                <a:gd name="connsiteY6" fmla="*/ 5328 h 18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74" h="184720">
                  <a:moveTo>
                    <a:pt x="30195" y="5328"/>
                  </a:moveTo>
                  <a:lnTo>
                    <a:pt x="33747" y="118292"/>
                  </a:lnTo>
                  <a:lnTo>
                    <a:pt x="5328" y="117582"/>
                  </a:lnTo>
                  <a:lnTo>
                    <a:pt x="57902" y="182234"/>
                  </a:lnTo>
                  <a:lnTo>
                    <a:pt x="110477" y="116871"/>
                  </a:lnTo>
                  <a:lnTo>
                    <a:pt x="81348" y="116871"/>
                  </a:lnTo>
                  <a:lnTo>
                    <a:pt x="78506" y="5328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2" name="Полилиния: фигура 301">
              <a:extLst>
                <a:ext uri="{FF2B5EF4-FFF2-40B4-BE49-F238E27FC236}">
                  <a16:creationId xmlns:a16="http://schemas.microsoft.com/office/drawing/2014/main" id="{10CE219A-413B-573C-4828-6B863DB09B00}"/>
                </a:ext>
              </a:extLst>
            </p:cNvPr>
            <p:cNvSpPr/>
            <p:nvPr/>
          </p:nvSpPr>
          <p:spPr>
            <a:xfrm>
              <a:off x="8683861" y="4418320"/>
              <a:ext cx="113674" cy="184720"/>
            </a:xfrm>
            <a:custGeom>
              <a:avLst/>
              <a:gdLst>
                <a:gd name="connsiteX0" fmla="*/ 30195 w 113674"/>
                <a:gd name="connsiteY0" fmla="*/ 5328 h 184720"/>
                <a:gd name="connsiteX1" fmla="*/ 33747 w 113674"/>
                <a:gd name="connsiteY1" fmla="*/ 118292 h 184720"/>
                <a:gd name="connsiteX2" fmla="*/ 5328 w 113674"/>
                <a:gd name="connsiteY2" fmla="*/ 117582 h 184720"/>
                <a:gd name="connsiteX3" fmla="*/ 57903 w 113674"/>
                <a:gd name="connsiteY3" fmla="*/ 182234 h 184720"/>
                <a:gd name="connsiteX4" fmla="*/ 110477 w 113674"/>
                <a:gd name="connsiteY4" fmla="*/ 117582 h 184720"/>
                <a:gd name="connsiteX5" fmla="*/ 81348 w 113674"/>
                <a:gd name="connsiteY5" fmla="*/ 116871 h 184720"/>
                <a:gd name="connsiteX6" fmla="*/ 78507 w 113674"/>
                <a:gd name="connsiteY6" fmla="*/ 5328 h 18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74" h="184720">
                  <a:moveTo>
                    <a:pt x="30195" y="5328"/>
                  </a:moveTo>
                  <a:lnTo>
                    <a:pt x="33747" y="118292"/>
                  </a:lnTo>
                  <a:lnTo>
                    <a:pt x="5328" y="117582"/>
                  </a:lnTo>
                  <a:lnTo>
                    <a:pt x="57903" y="182234"/>
                  </a:lnTo>
                  <a:lnTo>
                    <a:pt x="110477" y="117582"/>
                  </a:lnTo>
                  <a:lnTo>
                    <a:pt x="81348" y="116871"/>
                  </a:lnTo>
                  <a:lnTo>
                    <a:pt x="78507" y="5328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3" name="Полилиния: фигура 302">
              <a:extLst>
                <a:ext uri="{FF2B5EF4-FFF2-40B4-BE49-F238E27FC236}">
                  <a16:creationId xmlns:a16="http://schemas.microsoft.com/office/drawing/2014/main" id="{B353A289-D204-B360-D9BD-4DD68D4F0E71}"/>
                </a:ext>
              </a:extLst>
            </p:cNvPr>
            <p:cNvSpPr/>
            <p:nvPr/>
          </p:nvSpPr>
          <p:spPr>
            <a:xfrm>
              <a:off x="5351080" y="4295410"/>
              <a:ext cx="5811587" cy="1129636"/>
            </a:xfrm>
            <a:custGeom>
              <a:avLst/>
              <a:gdLst>
                <a:gd name="connsiteX0" fmla="*/ 4028680 w 5811586"/>
                <a:gd name="connsiteY0" fmla="*/ 1129281 h 1129636"/>
                <a:gd name="connsiteX1" fmla="*/ 3382158 w 5811586"/>
                <a:gd name="connsiteY1" fmla="*/ 522545 h 1129636"/>
                <a:gd name="connsiteX2" fmla="*/ 2266021 w 5811586"/>
                <a:gd name="connsiteY2" fmla="*/ 37299 h 1129636"/>
                <a:gd name="connsiteX3" fmla="*/ 18117 w 5811586"/>
                <a:gd name="connsiteY3" fmla="*/ 898380 h 1129636"/>
                <a:gd name="connsiteX4" fmla="*/ 5328 w 5811586"/>
                <a:gd name="connsiteY4" fmla="*/ 868541 h 1129636"/>
                <a:gd name="connsiteX5" fmla="*/ 2263180 w 5811586"/>
                <a:gd name="connsiteY5" fmla="*/ 5328 h 1129636"/>
                <a:gd name="connsiteX6" fmla="*/ 2266732 w 5811586"/>
                <a:gd name="connsiteY6" fmla="*/ 5328 h 1129636"/>
                <a:gd name="connsiteX7" fmla="*/ 3398499 w 5811586"/>
                <a:gd name="connsiteY7" fmla="*/ 494837 h 1129636"/>
                <a:gd name="connsiteX8" fmla="*/ 3402052 w 5811586"/>
                <a:gd name="connsiteY8" fmla="*/ 497679 h 1129636"/>
                <a:gd name="connsiteX9" fmla="*/ 4033653 w 5811586"/>
                <a:gd name="connsiteY9" fmla="*/ 1090206 h 1129636"/>
                <a:gd name="connsiteX10" fmla="*/ 4852817 w 5811586"/>
                <a:gd name="connsiteY10" fmla="*/ 658954 h 1129636"/>
                <a:gd name="connsiteX11" fmla="*/ 5812653 w 5811586"/>
                <a:gd name="connsiteY11" fmla="*/ 652560 h 1129636"/>
                <a:gd name="connsiteX12" fmla="*/ 5812653 w 5811586"/>
                <a:gd name="connsiteY12" fmla="*/ 684531 h 1129636"/>
                <a:gd name="connsiteX13" fmla="*/ 4864185 w 5811586"/>
                <a:gd name="connsiteY13" fmla="*/ 688794 h 1129636"/>
                <a:gd name="connsiteX14" fmla="*/ 4039337 w 5811586"/>
                <a:gd name="connsiteY14" fmla="*/ 1123597 h 1129636"/>
                <a:gd name="connsiteX15" fmla="*/ 4028680 w 5811586"/>
                <a:gd name="connsiteY15" fmla="*/ 1129281 h 112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1586" h="1129636">
                  <a:moveTo>
                    <a:pt x="4028680" y="1129281"/>
                  </a:moveTo>
                  <a:lnTo>
                    <a:pt x="3382158" y="522545"/>
                  </a:lnTo>
                  <a:cubicBezTo>
                    <a:pt x="2972222" y="325037"/>
                    <a:pt x="2339910" y="33036"/>
                    <a:pt x="2266021" y="37299"/>
                  </a:cubicBezTo>
                  <a:cubicBezTo>
                    <a:pt x="2183608" y="42273"/>
                    <a:pt x="614906" y="660375"/>
                    <a:pt x="18117" y="898380"/>
                  </a:cubicBezTo>
                  <a:lnTo>
                    <a:pt x="5328" y="868541"/>
                  </a:lnTo>
                  <a:cubicBezTo>
                    <a:pt x="92715" y="833728"/>
                    <a:pt x="2158742" y="11012"/>
                    <a:pt x="2263180" y="5328"/>
                  </a:cubicBezTo>
                  <a:lnTo>
                    <a:pt x="2266732" y="5328"/>
                  </a:lnTo>
                  <a:cubicBezTo>
                    <a:pt x="2381116" y="5328"/>
                    <a:pt x="3294062" y="444394"/>
                    <a:pt x="3398499" y="494837"/>
                  </a:cubicBezTo>
                  <a:lnTo>
                    <a:pt x="3402052" y="497679"/>
                  </a:lnTo>
                  <a:lnTo>
                    <a:pt x="4033653" y="1090206"/>
                  </a:lnTo>
                  <a:cubicBezTo>
                    <a:pt x="4153722" y="1026974"/>
                    <a:pt x="4840739" y="664638"/>
                    <a:pt x="4852817" y="658954"/>
                  </a:cubicBezTo>
                  <a:cubicBezTo>
                    <a:pt x="4857080" y="656823"/>
                    <a:pt x="4867737" y="652560"/>
                    <a:pt x="5812653" y="652560"/>
                  </a:cubicBezTo>
                  <a:lnTo>
                    <a:pt x="5812653" y="684531"/>
                  </a:lnTo>
                  <a:cubicBezTo>
                    <a:pt x="5450317" y="684531"/>
                    <a:pt x="4905391" y="685242"/>
                    <a:pt x="4864185" y="688794"/>
                  </a:cubicBezTo>
                  <a:cubicBezTo>
                    <a:pt x="4827951" y="707266"/>
                    <a:pt x="4312865" y="979373"/>
                    <a:pt x="4039337" y="1123597"/>
                  </a:cubicBezTo>
                  <a:lnTo>
                    <a:pt x="4028680" y="1129281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4" name="Полилиния: фигура 303">
              <a:extLst>
                <a:ext uri="{FF2B5EF4-FFF2-40B4-BE49-F238E27FC236}">
                  <a16:creationId xmlns:a16="http://schemas.microsoft.com/office/drawing/2014/main" id="{ADD55BC4-BCC3-71C7-0037-84B4F6EFC795}"/>
                </a:ext>
              </a:extLst>
            </p:cNvPr>
            <p:cNvSpPr/>
            <p:nvPr/>
          </p:nvSpPr>
          <p:spPr>
            <a:xfrm>
              <a:off x="8681019" y="4730923"/>
              <a:ext cx="120779" cy="120779"/>
            </a:xfrm>
            <a:custGeom>
              <a:avLst/>
              <a:gdLst>
                <a:gd name="connsiteX0" fmla="*/ 116161 w 120778"/>
                <a:gd name="connsiteY0" fmla="*/ 60744 h 120778"/>
                <a:gd name="connsiteX1" fmla="*/ 60745 w 120778"/>
                <a:gd name="connsiteY1" fmla="*/ 116161 h 120778"/>
                <a:gd name="connsiteX2" fmla="*/ 5328 w 120778"/>
                <a:gd name="connsiteY2" fmla="*/ 60744 h 120778"/>
                <a:gd name="connsiteX3" fmla="*/ 60745 w 120778"/>
                <a:gd name="connsiteY3" fmla="*/ 5328 h 120778"/>
                <a:gd name="connsiteX4" fmla="*/ 60745 w 120778"/>
                <a:gd name="connsiteY4" fmla="*/ 5328 h 120778"/>
                <a:gd name="connsiteX5" fmla="*/ 116161 w 120778"/>
                <a:gd name="connsiteY5" fmla="*/ 60744 h 1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778" h="120778">
                  <a:moveTo>
                    <a:pt x="116161" y="60744"/>
                  </a:moveTo>
                  <a:cubicBezTo>
                    <a:pt x="116161" y="91294"/>
                    <a:pt x="91294" y="116161"/>
                    <a:pt x="60745" y="116161"/>
                  </a:cubicBezTo>
                  <a:cubicBezTo>
                    <a:pt x="30195" y="116161"/>
                    <a:pt x="5328" y="91294"/>
                    <a:pt x="5328" y="60744"/>
                  </a:cubicBezTo>
                  <a:cubicBezTo>
                    <a:pt x="5328" y="30195"/>
                    <a:pt x="30195" y="5328"/>
                    <a:pt x="60745" y="5328"/>
                  </a:cubicBezTo>
                  <a:lnTo>
                    <a:pt x="60745" y="5328"/>
                  </a:lnTo>
                  <a:cubicBezTo>
                    <a:pt x="91294" y="5328"/>
                    <a:pt x="116161" y="30195"/>
                    <a:pt x="116161" y="6074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5" name="Полилиния: фигура 304">
              <a:extLst>
                <a:ext uri="{FF2B5EF4-FFF2-40B4-BE49-F238E27FC236}">
                  <a16:creationId xmlns:a16="http://schemas.microsoft.com/office/drawing/2014/main" id="{C83C1E35-0920-9269-6118-5DE131B422CE}"/>
                </a:ext>
              </a:extLst>
            </p:cNvPr>
            <p:cNvSpPr/>
            <p:nvPr/>
          </p:nvSpPr>
          <p:spPr>
            <a:xfrm>
              <a:off x="8637673" y="4689708"/>
              <a:ext cx="206034" cy="206034"/>
            </a:xfrm>
            <a:custGeom>
              <a:avLst/>
              <a:gdLst>
                <a:gd name="connsiteX0" fmla="*/ 104091 w 206034"/>
                <a:gd name="connsiteY0" fmla="*/ 204267 h 206034"/>
                <a:gd name="connsiteX1" fmla="*/ 5337 w 206034"/>
                <a:gd name="connsiteY1" fmla="*/ 104091 h 206034"/>
                <a:gd name="connsiteX2" fmla="*/ 105512 w 206034"/>
                <a:gd name="connsiteY2" fmla="*/ 5337 h 206034"/>
                <a:gd name="connsiteX3" fmla="*/ 204267 w 206034"/>
                <a:gd name="connsiteY3" fmla="*/ 104802 h 206034"/>
                <a:gd name="connsiteX4" fmla="*/ 104091 w 206034"/>
                <a:gd name="connsiteY4" fmla="*/ 204267 h 206034"/>
                <a:gd name="connsiteX5" fmla="*/ 104091 w 206034"/>
                <a:gd name="connsiteY5" fmla="*/ 11731 h 206034"/>
                <a:gd name="connsiteX6" fmla="*/ 11731 w 206034"/>
                <a:gd name="connsiteY6" fmla="*/ 104091 h 206034"/>
                <a:gd name="connsiteX7" fmla="*/ 104091 w 206034"/>
                <a:gd name="connsiteY7" fmla="*/ 196451 h 206034"/>
                <a:gd name="connsiteX8" fmla="*/ 196452 w 206034"/>
                <a:gd name="connsiteY8" fmla="*/ 104091 h 206034"/>
                <a:gd name="connsiteX9" fmla="*/ 196452 w 206034"/>
                <a:gd name="connsiteY9" fmla="*/ 104091 h 206034"/>
                <a:gd name="connsiteX10" fmla="*/ 104091 w 206034"/>
                <a:gd name="connsiteY10" fmla="*/ 11731 h 206034"/>
                <a:gd name="connsiteX11" fmla="*/ 104091 w 206034"/>
                <a:gd name="connsiteY11" fmla="*/ 11731 h 20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034" h="206034">
                  <a:moveTo>
                    <a:pt x="104091" y="204267"/>
                  </a:moveTo>
                  <a:cubicBezTo>
                    <a:pt x="48675" y="204267"/>
                    <a:pt x="4627" y="158797"/>
                    <a:pt x="5337" y="104091"/>
                  </a:cubicBezTo>
                  <a:cubicBezTo>
                    <a:pt x="5337" y="48675"/>
                    <a:pt x="50807" y="4626"/>
                    <a:pt x="105512" y="5337"/>
                  </a:cubicBezTo>
                  <a:cubicBezTo>
                    <a:pt x="160218" y="5337"/>
                    <a:pt x="204267" y="50096"/>
                    <a:pt x="204267" y="104802"/>
                  </a:cubicBezTo>
                  <a:cubicBezTo>
                    <a:pt x="204267" y="159508"/>
                    <a:pt x="159507" y="204267"/>
                    <a:pt x="104091" y="204267"/>
                  </a:cubicBezTo>
                  <a:close/>
                  <a:moveTo>
                    <a:pt x="104091" y="11731"/>
                  </a:moveTo>
                  <a:cubicBezTo>
                    <a:pt x="52938" y="11731"/>
                    <a:pt x="11731" y="52938"/>
                    <a:pt x="11731" y="104091"/>
                  </a:cubicBezTo>
                  <a:cubicBezTo>
                    <a:pt x="11731" y="155244"/>
                    <a:pt x="52938" y="196451"/>
                    <a:pt x="104091" y="196451"/>
                  </a:cubicBezTo>
                  <a:cubicBezTo>
                    <a:pt x="155244" y="196451"/>
                    <a:pt x="196452" y="155244"/>
                    <a:pt x="196452" y="104091"/>
                  </a:cubicBezTo>
                  <a:lnTo>
                    <a:pt x="196452" y="104091"/>
                  </a:lnTo>
                  <a:cubicBezTo>
                    <a:pt x="196452" y="52938"/>
                    <a:pt x="155244" y="11731"/>
                    <a:pt x="104091" y="11731"/>
                  </a:cubicBezTo>
                  <a:lnTo>
                    <a:pt x="104091" y="11731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6" name="Полилиния: фигура 305">
              <a:extLst>
                <a:ext uri="{FF2B5EF4-FFF2-40B4-BE49-F238E27FC236}">
                  <a16:creationId xmlns:a16="http://schemas.microsoft.com/office/drawing/2014/main" id="{D6974B89-39F0-DE97-AF9A-19423E2DBCFE}"/>
                </a:ext>
              </a:extLst>
            </p:cNvPr>
            <p:cNvSpPr/>
            <p:nvPr/>
          </p:nvSpPr>
          <p:spPr>
            <a:xfrm>
              <a:off x="10148835" y="4895751"/>
              <a:ext cx="120779" cy="120779"/>
            </a:xfrm>
            <a:custGeom>
              <a:avLst/>
              <a:gdLst>
                <a:gd name="connsiteX0" fmla="*/ 116161 w 120778"/>
                <a:gd name="connsiteY0" fmla="*/ 60744 h 120778"/>
                <a:gd name="connsiteX1" fmla="*/ 60745 w 120778"/>
                <a:gd name="connsiteY1" fmla="*/ 116161 h 120778"/>
                <a:gd name="connsiteX2" fmla="*/ 5328 w 120778"/>
                <a:gd name="connsiteY2" fmla="*/ 60744 h 120778"/>
                <a:gd name="connsiteX3" fmla="*/ 60745 w 120778"/>
                <a:gd name="connsiteY3" fmla="*/ 5328 h 120778"/>
                <a:gd name="connsiteX4" fmla="*/ 60745 w 120778"/>
                <a:gd name="connsiteY4" fmla="*/ 5328 h 120778"/>
                <a:gd name="connsiteX5" fmla="*/ 116161 w 120778"/>
                <a:gd name="connsiteY5" fmla="*/ 60744 h 1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778" h="120778">
                  <a:moveTo>
                    <a:pt x="116161" y="60744"/>
                  </a:moveTo>
                  <a:cubicBezTo>
                    <a:pt x="116161" y="91294"/>
                    <a:pt x="91295" y="116161"/>
                    <a:pt x="60745" y="116161"/>
                  </a:cubicBezTo>
                  <a:cubicBezTo>
                    <a:pt x="30195" y="116161"/>
                    <a:pt x="5328" y="91294"/>
                    <a:pt x="5328" y="60744"/>
                  </a:cubicBezTo>
                  <a:cubicBezTo>
                    <a:pt x="5328" y="30195"/>
                    <a:pt x="30195" y="5328"/>
                    <a:pt x="60745" y="5328"/>
                  </a:cubicBezTo>
                  <a:lnTo>
                    <a:pt x="60745" y="5328"/>
                  </a:lnTo>
                  <a:cubicBezTo>
                    <a:pt x="91295" y="5328"/>
                    <a:pt x="116161" y="30195"/>
                    <a:pt x="116161" y="6074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7" name="Полилиния: фигура 306">
              <a:extLst>
                <a:ext uri="{FF2B5EF4-FFF2-40B4-BE49-F238E27FC236}">
                  <a16:creationId xmlns:a16="http://schemas.microsoft.com/office/drawing/2014/main" id="{4BD45237-8081-DB01-A3FF-344C73644EF3}"/>
                </a:ext>
              </a:extLst>
            </p:cNvPr>
            <p:cNvSpPr/>
            <p:nvPr/>
          </p:nvSpPr>
          <p:spPr>
            <a:xfrm>
              <a:off x="10103366" y="4853123"/>
              <a:ext cx="206034" cy="206034"/>
            </a:xfrm>
            <a:custGeom>
              <a:avLst/>
              <a:gdLst>
                <a:gd name="connsiteX0" fmla="*/ 106214 w 206034"/>
                <a:gd name="connsiteY0" fmla="*/ 205679 h 206034"/>
                <a:gd name="connsiteX1" fmla="*/ 5328 w 206034"/>
                <a:gd name="connsiteY1" fmla="*/ 106214 h 206034"/>
                <a:gd name="connsiteX2" fmla="*/ 104793 w 206034"/>
                <a:gd name="connsiteY2" fmla="*/ 5328 h 206034"/>
                <a:gd name="connsiteX3" fmla="*/ 205679 w 206034"/>
                <a:gd name="connsiteY3" fmla="*/ 104793 h 206034"/>
                <a:gd name="connsiteX4" fmla="*/ 205679 w 206034"/>
                <a:gd name="connsiteY4" fmla="*/ 105504 h 206034"/>
                <a:gd name="connsiteX5" fmla="*/ 106214 w 206034"/>
                <a:gd name="connsiteY5" fmla="*/ 205679 h 206034"/>
                <a:gd name="connsiteX6" fmla="*/ 106214 w 206034"/>
                <a:gd name="connsiteY6" fmla="*/ 13143 h 206034"/>
                <a:gd name="connsiteX7" fmla="*/ 13854 w 206034"/>
                <a:gd name="connsiteY7" fmla="*/ 105504 h 206034"/>
                <a:gd name="connsiteX8" fmla="*/ 106214 w 206034"/>
                <a:gd name="connsiteY8" fmla="*/ 197864 h 206034"/>
                <a:gd name="connsiteX9" fmla="*/ 198574 w 206034"/>
                <a:gd name="connsiteY9" fmla="*/ 105504 h 206034"/>
                <a:gd name="connsiteX10" fmla="*/ 198574 w 206034"/>
                <a:gd name="connsiteY10" fmla="*/ 105504 h 206034"/>
                <a:gd name="connsiteX11" fmla="*/ 106214 w 206034"/>
                <a:gd name="connsiteY11" fmla="*/ 13143 h 20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034" h="206034">
                  <a:moveTo>
                    <a:pt x="106214" y="205679"/>
                  </a:moveTo>
                  <a:cubicBezTo>
                    <a:pt x="50797" y="205679"/>
                    <a:pt x="5328" y="161630"/>
                    <a:pt x="5328" y="106214"/>
                  </a:cubicBezTo>
                  <a:cubicBezTo>
                    <a:pt x="5328" y="50798"/>
                    <a:pt x="49377" y="5328"/>
                    <a:pt x="104793" y="5328"/>
                  </a:cubicBezTo>
                  <a:cubicBezTo>
                    <a:pt x="160209" y="5328"/>
                    <a:pt x="205679" y="49377"/>
                    <a:pt x="205679" y="104793"/>
                  </a:cubicBezTo>
                  <a:cubicBezTo>
                    <a:pt x="205679" y="104793"/>
                    <a:pt x="205679" y="105504"/>
                    <a:pt x="205679" y="105504"/>
                  </a:cubicBezTo>
                  <a:cubicBezTo>
                    <a:pt x="206389" y="160209"/>
                    <a:pt x="161630" y="204968"/>
                    <a:pt x="106214" y="205679"/>
                  </a:cubicBezTo>
                  <a:close/>
                  <a:moveTo>
                    <a:pt x="106214" y="13143"/>
                  </a:moveTo>
                  <a:cubicBezTo>
                    <a:pt x="55061" y="13143"/>
                    <a:pt x="13854" y="54350"/>
                    <a:pt x="13854" y="105504"/>
                  </a:cubicBezTo>
                  <a:cubicBezTo>
                    <a:pt x="13854" y="156657"/>
                    <a:pt x="55061" y="197864"/>
                    <a:pt x="106214" y="197864"/>
                  </a:cubicBezTo>
                  <a:cubicBezTo>
                    <a:pt x="157367" y="197864"/>
                    <a:pt x="198574" y="156657"/>
                    <a:pt x="198574" y="105504"/>
                  </a:cubicBezTo>
                  <a:lnTo>
                    <a:pt x="198574" y="105504"/>
                  </a:lnTo>
                  <a:cubicBezTo>
                    <a:pt x="198574" y="54350"/>
                    <a:pt x="157367" y="13143"/>
                    <a:pt x="106214" y="13143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8" name="Полилиния: фигура 307">
              <a:extLst>
                <a:ext uri="{FF2B5EF4-FFF2-40B4-BE49-F238E27FC236}">
                  <a16:creationId xmlns:a16="http://schemas.microsoft.com/office/drawing/2014/main" id="{A5903543-4B82-F4FE-C753-BBA9370FF07A}"/>
                </a:ext>
              </a:extLst>
            </p:cNvPr>
            <p:cNvSpPr/>
            <p:nvPr/>
          </p:nvSpPr>
          <p:spPr>
            <a:xfrm>
              <a:off x="10149547" y="4622933"/>
              <a:ext cx="113674" cy="184720"/>
            </a:xfrm>
            <a:custGeom>
              <a:avLst/>
              <a:gdLst>
                <a:gd name="connsiteX0" fmla="*/ 30905 w 113674"/>
                <a:gd name="connsiteY0" fmla="*/ 5328 h 184720"/>
                <a:gd name="connsiteX1" fmla="*/ 33747 w 113674"/>
                <a:gd name="connsiteY1" fmla="*/ 118292 h 184720"/>
                <a:gd name="connsiteX2" fmla="*/ 5328 w 113674"/>
                <a:gd name="connsiteY2" fmla="*/ 117582 h 184720"/>
                <a:gd name="connsiteX3" fmla="*/ 57902 w 113674"/>
                <a:gd name="connsiteY3" fmla="*/ 182234 h 184720"/>
                <a:gd name="connsiteX4" fmla="*/ 110476 w 113674"/>
                <a:gd name="connsiteY4" fmla="*/ 116871 h 184720"/>
                <a:gd name="connsiteX5" fmla="*/ 81348 w 113674"/>
                <a:gd name="connsiteY5" fmla="*/ 116871 h 184720"/>
                <a:gd name="connsiteX6" fmla="*/ 78506 w 113674"/>
                <a:gd name="connsiteY6" fmla="*/ 5328 h 18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74" h="184720">
                  <a:moveTo>
                    <a:pt x="30905" y="5328"/>
                  </a:moveTo>
                  <a:lnTo>
                    <a:pt x="33747" y="118292"/>
                  </a:lnTo>
                  <a:lnTo>
                    <a:pt x="5328" y="117582"/>
                  </a:lnTo>
                  <a:lnTo>
                    <a:pt x="57902" y="182234"/>
                  </a:lnTo>
                  <a:lnTo>
                    <a:pt x="110476" y="116871"/>
                  </a:lnTo>
                  <a:lnTo>
                    <a:pt x="81348" y="116871"/>
                  </a:lnTo>
                  <a:lnTo>
                    <a:pt x="78506" y="5328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9" name="Полилиния: фигура 308">
              <a:extLst>
                <a:ext uri="{FF2B5EF4-FFF2-40B4-BE49-F238E27FC236}">
                  <a16:creationId xmlns:a16="http://schemas.microsoft.com/office/drawing/2014/main" id="{5F334D83-1D94-CA98-82D9-D8B4AE97D4FC}"/>
                </a:ext>
              </a:extLst>
            </p:cNvPr>
            <p:cNvSpPr/>
            <p:nvPr/>
          </p:nvSpPr>
          <p:spPr>
            <a:xfrm>
              <a:off x="10273138" y="3093278"/>
              <a:ext cx="973334" cy="973334"/>
            </a:xfrm>
            <a:custGeom>
              <a:avLst/>
              <a:gdLst>
                <a:gd name="connsiteX0" fmla="*/ 5356 w 973334"/>
                <a:gd name="connsiteY0" fmla="*/ 493445 h 973334"/>
                <a:gd name="connsiteX1" fmla="*/ 483498 w 973334"/>
                <a:gd name="connsiteY1" fmla="*/ 5356 h 973334"/>
                <a:gd name="connsiteX2" fmla="*/ 971586 w 973334"/>
                <a:gd name="connsiteY2" fmla="*/ 483498 h 973334"/>
                <a:gd name="connsiteX3" fmla="*/ 496287 w 973334"/>
                <a:gd name="connsiteY3" fmla="*/ 971586 h 973334"/>
                <a:gd name="connsiteX4" fmla="*/ 5356 w 973334"/>
                <a:gd name="connsiteY4" fmla="*/ 493445 h 973334"/>
                <a:gd name="connsiteX5" fmla="*/ 719372 w 973334"/>
                <a:gd name="connsiteY5" fmla="*/ 482077 h 973334"/>
                <a:gd name="connsiteX6" fmla="*/ 483498 w 973334"/>
                <a:gd name="connsiteY6" fmla="*/ 256150 h 973334"/>
                <a:gd name="connsiteX7" fmla="*/ 257571 w 973334"/>
                <a:gd name="connsiteY7" fmla="*/ 492024 h 973334"/>
                <a:gd name="connsiteX8" fmla="*/ 492024 w 973334"/>
                <a:gd name="connsiteY8" fmla="*/ 717951 h 973334"/>
                <a:gd name="connsiteX9" fmla="*/ 719372 w 973334"/>
                <a:gd name="connsiteY9" fmla="*/ 482077 h 97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334" h="973334">
                  <a:moveTo>
                    <a:pt x="5356" y="493445"/>
                  </a:moveTo>
                  <a:cubicBezTo>
                    <a:pt x="2515" y="226310"/>
                    <a:pt x="216364" y="8198"/>
                    <a:pt x="483498" y="5356"/>
                  </a:cubicBezTo>
                  <a:cubicBezTo>
                    <a:pt x="750632" y="2515"/>
                    <a:pt x="968745" y="216364"/>
                    <a:pt x="971586" y="483498"/>
                  </a:cubicBezTo>
                  <a:cubicBezTo>
                    <a:pt x="974428" y="749211"/>
                    <a:pt x="761999" y="967323"/>
                    <a:pt x="496287" y="971586"/>
                  </a:cubicBezTo>
                  <a:cubicBezTo>
                    <a:pt x="228442" y="975138"/>
                    <a:pt x="8909" y="761289"/>
                    <a:pt x="5356" y="493445"/>
                  </a:cubicBezTo>
                  <a:close/>
                  <a:moveTo>
                    <a:pt x="719372" y="482077"/>
                  </a:moveTo>
                  <a:cubicBezTo>
                    <a:pt x="716531" y="354194"/>
                    <a:pt x="611382" y="253308"/>
                    <a:pt x="483498" y="256150"/>
                  </a:cubicBezTo>
                  <a:cubicBezTo>
                    <a:pt x="355615" y="258992"/>
                    <a:pt x="254730" y="364140"/>
                    <a:pt x="257571" y="492024"/>
                  </a:cubicBezTo>
                  <a:cubicBezTo>
                    <a:pt x="260413" y="619196"/>
                    <a:pt x="364851" y="720082"/>
                    <a:pt x="492024" y="717951"/>
                  </a:cubicBezTo>
                  <a:cubicBezTo>
                    <a:pt x="619907" y="715109"/>
                    <a:pt x="721503" y="609960"/>
                    <a:pt x="719372" y="48207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0" name="Полилиния: фигура 309">
              <a:extLst>
                <a:ext uri="{FF2B5EF4-FFF2-40B4-BE49-F238E27FC236}">
                  <a16:creationId xmlns:a16="http://schemas.microsoft.com/office/drawing/2014/main" id="{4678029C-E4DB-9824-A724-13639551A185}"/>
                </a:ext>
              </a:extLst>
            </p:cNvPr>
            <p:cNvSpPr/>
            <p:nvPr/>
          </p:nvSpPr>
          <p:spPr>
            <a:xfrm>
              <a:off x="10273081" y="3088333"/>
              <a:ext cx="497324" cy="980439"/>
            </a:xfrm>
            <a:custGeom>
              <a:avLst/>
              <a:gdLst>
                <a:gd name="connsiteX0" fmla="*/ 5414 w 497324"/>
                <a:gd name="connsiteY0" fmla="*/ 498390 h 980438"/>
                <a:gd name="connsiteX1" fmla="*/ 480714 w 497324"/>
                <a:gd name="connsiteY1" fmla="*/ 5328 h 980438"/>
                <a:gd name="connsiteX2" fmla="*/ 484976 w 497324"/>
                <a:gd name="connsiteY2" fmla="*/ 258964 h 980438"/>
                <a:gd name="connsiteX3" fmla="*/ 256918 w 497324"/>
                <a:gd name="connsiteY3" fmla="*/ 494838 h 980438"/>
                <a:gd name="connsiteX4" fmla="*/ 492792 w 497324"/>
                <a:gd name="connsiteY4" fmla="*/ 722896 h 980438"/>
                <a:gd name="connsiteX5" fmla="*/ 497055 w 497324"/>
                <a:gd name="connsiteY5" fmla="*/ 976531 h 980438"/>
                <a:gd name="connsiteX6" fmla="*/ 5414 w 497324"/>
                <a:gd name="connsiteY6" fmla="*/ 498390 h 98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324" h="980438">
                  <a:moveTo>
                    <a:pt x="5414" y="498390"/>
                  </a:moveTo>
                  <a:cubicBezTo>
                    <a:pt x="441" y="231256"/>
                    <a:pt x="213580" y="10302"/>
                    <a:pt x="480714" y="5328"/>
                  </a:cubicBezTo>
                  <a:lnTo>
                    <a:pt x="484976" y="258964"/>
                  </a:lnTo>
                  <a:cubicBezTo>
                    <a:pt x="357093" y="261095"/>
                    <a:pt x="254787" y="366954"/>
                    <a:pt x="256918" y="494838"/>
                  </a:cubicBezTo>
                  <a:cubicBezTo>
                    <a:pt x="259050" y="622721"/>
                    <a:pt x="364909" y="725028"/>
                    <a:pt x="492792" y="722896"/>
                  </a:cubicBezTo>
                  <a:lnTo>
                    <a:pt x="497055" y="976531"/>
                  </a:lnTo>
                  <a:cubicBezTo>
                    <a:pt x="229210" y="979373"/>
                    <a:pt x="8966" y="765524"/>
                    <a:pt x="5414" y="49839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1" name="Полилиния: фигура 310">
              <a:extLst>
                <a:ext uri="{FF2B5EF4-FFF2-40B4-BE49-F238E27FC236}">
                  <a16:creationId xmlns:a16="http://schemas.microsoft.com/office/drawing/2014/main" id="{EB0F4DF5-0B95-9E80-7D45-E774B807DC4D}"/>
                </a:ext>
              </a:extLst>
            </p:cNvPr>
            <p:cNvSpPr/>
            <p:nvPr/>
          </p:nvSpPr>
          <p:spPr>
            <a:xfrm>
              <a:off x="10705128" y="3049182"/>
              <a:ext cx="575475" cy="561266"/>
            </a:xfrm>
            <a:custGeom>
              <a:avLst/>
              <a:gdLst>
                <a:gd name="connsiteX0" fmla="*/ 5328 w 575474"/>
                <a:gd name="connsiteY0" fmla="*/ 5404 h 561265"/>
                <a:gd name="connsiteX1" fmla="*/ 570857 w 575474"/>
                <a:gd name="connsiteY1" fmla="*/ 555302 h 561265"/>
                <a:gd name="connsiteX2" fmla="*/ 276015 w 575474"/>
                <a:gd name="connsiteY2" fmla="*/ 560276 h 561265"/>
                <a:gd name="connsiteX3" fmla="*/ 11013 w 575474"/>
                <a:gd name="connsiteY3" fmla="*/ 318718 h 561265"/>
                <a:gd name="connsiteX4" fmla="*/ 5328 w 575474"/>
                <a:gd name="connsiteY4" fmla="*/ 5404 h 56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474" h="561265">
                  <a:moveTo>
                    <a:pt x="5328" y="5404"/>
                  </a:moveTo>
                  <a:cubicBezTo>
                    <a:pt x="317222" y="431"/>
                    <a:pt x="565884" y="241988"/>
                    <a:pt x="570857" y="555302"/>
                  </a:cubicBezTo>
                  <a:lnTo>
                    <a:pt x="276015" y="560276"/>
                  </a:lnTo>
                  <a:cubicBezTo>
                    <a:pt x="273884" y="410368"/>
                    <a:pt x="159499" y="316587"/>
                    <a:pt x="11013" y="318718"/>
                  </a:cubicBezTo>
                  <a:lnTo>
                    <a:pt x="5328" y="5404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2" name="Полилиния: фигура 311">
              <a:extLst>
                <a:ext uri="{FF2B5EF4-FFF2-40B4-BE49-F238E27FC236}">
                  <a16:creationId xmlns:a16="http://schemas.microsoft.com/office/drawing/2014/main" id="{6C5640FD-B79B-1710-53CC-6999ACB557EB}"/>
                </a:ext>
              </a:extLst>
            </p:cNvPr>
            <p:cNvSpPr/>
            <p:nvPr/>
          </p:nvSpPr>
          <p:spPr>
            <a:xfrm>
              <a:off x="6521923" y="748068"/>
              <a:ext cx="227348" cy="689149"/>
            </a:xfrm>
            <a:custGeom>
              <a:avLst/>
              <a:gdLst>
                <a:gd name="connsiteX0" fmla="*/ 5329 w 227348"/>
                <a:gd name="connsiteY0" fmla="*/ 5328 h 689149"/>
                <a:gd name="connsiteX1" fmla="*/ 222730 w 227348"/>
                <a:gd name="connsiteY1" fmla="*/ 5328 h 689149"/>
                <a:gd name="connsiteX2" fmla="*/ 222730 w 227348"/>
                <a:gd name="connsiteY2" fmla="*/ 685242 h 689149"/>
                <a:gd name="connsiteX3" fmla="*/ 5329 w 227348"/>
                <a:gd name="connsiteY3" fmla="*/ 685242 h 68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48" h="689149">
                  <a:moveTo>
                    <a:pt x="5329" y="5328"/>
                  </a:moveTo>
                  <a:lnTo>
                    <a:pt x="222730" y="5328"/>
                  </a:lnTo>
                  <a:lnTo>
                    <a:pt x="222730" y="685242"/>
                  </a:lnTo>
                  <a:lnTo>
                    <a:pt x="5329" y="685242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3" name="Полилиния: фигура 312">
              <a:extLst>
                <a:ext uri="{FF2B5EF4-FFF2-40B4-BE49-F238E27FC236}">
                  <a16:creationId xmlns:a16="http://schemas.microsoft.com/office/drawing/2014/main" id="{FB60A679-64AE-5814-84A6-00901250332E}"/>
                </a:ext>
              </a:extLst>
            </p:cNvPr>
            <p:cNvSpPr/>
            <p:nvPr/>
          </p:nvSpPr>
          <p:spPr>
            <a:xfrm>
              <a:off x="6846604" y="903660"/>
              <a:ext cx="227348" cy="532847"/>
            </a:xfrm>
            <a:custGeom>
              <a:avLst/>
              <a:gdLst>
                <a:gd name="connsiteX0" fmla="*/ 5329 w 227348"/>
                <a:gd name="connsiteY0" fmla="*/ 5328 h 532847"/>
                <a:gd name="connsiteX1" fmla="*/ 222730 w 227348"/>
                <a:gd name="connsiteY1" fmla="*/ 5328 h 532847"/>
                <a:gd name="connsiteX2" fmla="*/ 222730 w 227348"/>
                <a:gd name="connsiteY2" fmla="*/ 529650 h 532847"/>
                <a:gd name="connsiteX3" fmla="*/ 5329 w 227348"/>
                <a:gd name="connsiteY3" fmla="*/ 529650 h 53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48" h="532847">
                  <a:moveTo>
                    <a:pt x="5329" y="5328"/>
                  </a:moveTo>
                  <a:lnTo>
                    <a:pt x="222730" y="5328"/>
                  </a:lnTo>
                  <a:lnTo>
                    <a:pt x="222730" y="529650"/>
                  </a:lnTo>
                  <a:lnTo>
                    <a:pt x="5329" y="52965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4" name="Полилиния: фигура 313">
              <a:extLst>
                <a:ext uri="{FF2B5EF4-FFF2-40B4-BE49-F238E27FC236}">
                  <a16:creationId xmlns:a16="http://schemas.microsoft.com/office/drawing/2014/main" id="{1805CB4E-325D-5799-73E6-C7BBC4E00D06}"/>
                </a:ext>
              </a:extLst>
            </p:cNvPr>
            <p:cNvSpPr/>
            <p:nvPr/>
          </p:nvSpPr>
          <p:spPr>
            <a:xfrm>
              <a:off x="7147840" y="1116088"/>
              <a:ext cx="227348" cy="319708"/>
            </a:xfrm>
            <a:custGeom>
              <a:avLst/>
              <a:gdLst>
                <a:gd name="connsiteX0" fmla="*/ 5328 w 227348"/>
                <a:gd name="connsiteY0" fmla="*/ 5328 h 319708"/>
                <a:gd name="connsiteX1" fmla="*/ 222730 w 227348"/>
                <a:gd name="connsiteY1" fmla="*/ 5328 h 319708"/>
                <a:gd name="connsiteX2" fmla="*/ 222730 w 227348"/>
                <a:gd name="connsiteY2" fmla="*/ 316511 h 319708"/>
                <a:gd name="connsiteX3" fmla="*/ 5328 w 227348"/>
                <a:gd name="connsiteY3" fmla="*/ 316511 h 31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48" h="319708">
                  <a:moveTo>
                    <a:pt x="5328" y="5328"/>
                  </a:moveTo>
                  <a:lnTo>
                    <a:pt x="222730" y="5328"/>
                  </a:lnTo>
                  <a:lnTo>
                    <a:pt x="222730" y="316511"/>
                  </a:lnTo>
                  <a:lnTo>
                    <a:pt x="5328" y="316511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5" name="Полилиния: фигура 314">
              <a:extLst>
                <a:ext uri="{FF2B5EF4-FFF2-40B4-BE49-F238E27FC236}">
                  <a16:creationId xmlns:a16="http://schemas.microsoft.com/office/drawing/2014/main" id="{138CB184-33D2-7470-C1CF-5E1F48FEB31B}"/>
                </a:ext>
              </a:extLst>
            </p:cNvPr>
            <p:cNvSpPr/>
            <p:nvPr/>
          </p:nvSpPr>
          <p:spPr>
            <a:xfrm>
              <a:off x="8855083" y="778618"/>
              <a:ext cx="767300" cy="767300"/>
            </a:xfrm>
            <a:custGeom>
              <a:avLst/>
              <a:gdLst>
                <a:gd name="connsiteX0" fmla="*/ 386136 w 767299"/>
                <a:gd name="connsiteY0" fmla="*/ 386847 h 767299"/>
                <a:gd name="connsiteX1" fmla="*/ 386136 w 767299"/>
                <a:gd name="connsiteY1" fmla="*/ 5328 h 767299"/>
                <a:gd name="connsiteX2" fmla="*/ 766945 w 767299"/>
                <a:gd name="connsiteY2" fmla="*/ 386137 h 767299"/>
                <a:gd name="connsiteX3" fmla="*/ 386136 w 767299"/>
                <a:gd name="connsiteY3" fmla="*/ 766945 h 767299"/>
                <a:gd name="connsiteX4" fmla="*/ 5328 w 767299"/>
                <a:gd name="connsiteY4" fmla="*/ 393952 h 767299"/>
                <a:gd name="connsiteX5" fmla="*/ 386136 w 767299"/>
                <a:gd name="connsiteY5" fmla="*/ 386847 h 76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7299" h="767299">
                  <a:moveTo>
                    <a:pt x="386136" y="386847"/>
                  </a:moveTo>
                  <a:lnTo>
                    <a:pt x="386136" y="5328"/>
                  </a:lnTo>
                  <a:cubicBezTo>
                    <a:pt x="596434" y="5328"/>
                    <a:pt x="766945" y="175840"/>
                    <a:pt x="766945" y="386137"/>
                  </a:cubicBezTo>
                  <a:cubicBezTo>
                    <a:pt x="766945" y="596434"/>
                    <a:pt x="596434" y="766945"/>
                    <a:pt x="386136" y="766945"/>
                  </a:cubicBezTo>
                  <a:cubicBezTo>
                    <a:pt x="178682" y="766945"/>
                    <a:pt x="9591" y="601407"/>
                    <a:pt x="5328" y="393952"/>
                  </a:cubicBezTo>
                  <a:lnTo>
                    <a:pt x="386136" y="386847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6" name="Полилиния: фигура 315">
              <a:extLst>
                <a:ext uri="{FF2B5EF4-FFF2-40B4-BE49-F238E27FC236}">
                  <a16:creationId xmlns:a16="http://schemas.microsoft.com/office/drawing/2014/main" id="{65CDCB03-9AF6-A1C7-FAD2-56DBF42697D2}"/>
                </a:ext>
              </a:extLst>
            </p:cNvPr>
            <p:cNvSpPr/>
            <p:nvPr/>
          </p:nvSpPr>
          <p:spPr>
            <a:xfrm>
              <a:off x="8784036" y="635105"/>
              <a:ext cx="390755" cy="397859"/>
            </a:xfrm>
            <a:custGeom>
              <a:avLst/>
              <a:gdLst>
                <a:gd name="connsiteX0" fmla="*/ 386136 w 390754"/>
                <a:gd name="connsiteY0" fmla="*/ 386137 h 397859"/>
                <a:gd name="connsiteX1" fmla="*/ 5328 w 390754"/>
                <a:gd name="connsiteY1" fmla="*/ 394662 h 397859"/>
                <a:gd name="connsiteX2" fmla="*/ 113319 w 390754"/>
                <a:gd name="connsiteY2" fmla="*/ 120423 h 397859"/>
                <a:gd name="connsiteX3" fmla="*/ 380453 w 390754"/>
                <a:gd name="connsiteY3" fmla="*/ 5328 h 397859"/>
                <a:gd name="connsiteX4" fmla="*/ 386136 w 390754"/>
                <a:gd name="connsiteY4" fmla="*/ 386137 h 3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754" h="397859">
                  <a:moveTo>
                    <a:pt x="386136" y="386137"/>
                  </a:moveTo>
                  <a:lnTo>
                    <a:pt x="5328" y="394662"/>
                  </a:lnTo>
                  <a:cubicBezTo>
                    <a:pt x="5328" y="293066"/>
                    <a:pt x="43694" y="195022"/>
                    <a:pt x="113319" y="120423"/>
                  </a:cubicBezTo>
                  <a:cubicBezTo>
                    <a:pt x="184366" y="49377"/>
                    <a:pt x="280278" y="8170"/>
                    <a:pt x="380453" y="5328"/>
                  </a:cubicBezTo>
                  <a:lnTo>
                    <a:pt x="386136" y="386137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7" name="Полилиния: фигура 316">
              <a:extLst>
                <a:ext uri="{FF2B5EF4-FFF2-40B4-BE49-F238E27FC236}">
                  <a16:creationId xmlns:a16="http://schemas.microsoft.com/office/drawing/2014/main" id="{20C0D623-71DC-2793-B823-0EBBF0485FAE}"/>
                </a:ext>
              </a:extLst>
            </p:cNvPr>
            <p:cNvSpPr/>
            <p:nvPr/>
          </p:nvSpPr>
          <p:spPr>
            <a:xfrm>
              <a:off x="5472106" y="2964002"/>
              <a:ext cx="689149" cy="660731"/>
            </a:xfrm>
            <a:custGeom>
              <a:avLst/>
              <a:gdLst>
                <a:gd name="connsiteX0" fmla="*/ 346103 w 689149"/>
                <a:gd name="connsiteY0" fmla="*/ 317932 h 660730"/>
                <a:gd name="connsiteX1" fmla="*/ 612527 w 689149"/>
                <a:gd name="connsiteY1" fmla="*/ 106214 h 660730"/>
                <a:gd name="connsiteX2" fmla="*/ 557110 w 689149"/>
                <a:gd name="connsiteY2" fmla="*/ 584356 h 660730"/>
                <a:gd name="connsiteX3" fmla="*/ 78969 w 689149"/>
                <a:gd name="connsiteY3" fmla="*/ 528940 h 660730"/>
                <a:gd name="connsiteX4" fmla="*/ 134385 w 689149"/>
                <a:gd name="connsiteY4" fmla="*/ 50798 h 660730"/>
                <a:gd name="connsiteX5" fmla="*/ 210404 w 689149"/>
                <a:gd name="connsiteY5" fmla="*/ 5328 h 660730"/>
                <a:gd name="connsiteX6" fmla="*/ 346103 w 689149"/>
                <a:gd name="connsiteY6" fmla="*/ 317932 h 66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149" h="660730">
                  <a:moveTo>
                    <a:pt x="346103" y="317932"/>
                  </a:moveTo>
                  <a:lnTo>
                    <a:pt x="612527" y="106214"/>
                  </a:lnTo>
                  <a:cubicBezTo>
                    <a:pt x="729042" y="253280"/>
                    <a:pt x="704887" y="467840"/>
                    <a:pt x="557110" y="584356"/>
                  </a:cubicBezTo>
                  <a:cubicBezTo>
                    <a:pt x="409334" y="700872"/>
                    <a:pt x="195485" y="676716"/>
                    <a:pt x="78969" y="528940"/>
                  </a:cubicBezTo>
                  <a:cubicBezTo>
                    <a:pt x="-37547" y="381874"/>
                    <a:pt x="-13392" y="167314"/>
                    <a:pt x="134385" y="50798"/>
                  </a:cubicBezTo>
                  <a:cubicBezTo>
                    <a:pt x="157830" y="32326"/>
                    <a:pt x="183407" y="16696"/>
                    <a:pt x="210404" y="5328"/>
                  </a:cubicBezTo>
                  <a:lnTo>
                    <a:pt x="346103" y="317932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8" name="Полилиния: фигура 317">
              <a:extLst>
                <a:ext uri="{FF2B5EF4-FFF2-40B4-BE49-F238E27FC236}">
                  <a16:creationId xmlns:a16="http://schemas.microsoft.com/office/drawing/2014/main" id="{F2FF9F9E-9711-FB56-F174-91AE11997041}"/>
                </a:ext>
              </a:extLst>
            </p:cNvPr>
            <p:cNvSpPr/>
            <p:nvPr/>
          </p:nvSpPr>
          <p:spPr>
            <a:xfrm>
              <a:off x="5740413" y="2923976"/>
              <a:ext cx="298394" cy="262871"/>
            </a:xfrm>
            <a:custGeom>
              <a:avLst/>
              <a:gdLst>
                <a:gd name="connsiteX0" fmla="*/ 5328 w 298394"/>
                <a:gd name="connsiteY0" fmla="*/ 10542 h 262871"/>
                <a:gd name="connsiteX1" fmla="*/ 99110 w 298394"/>
                <a:gd name="connsiteY1" fmla="*/ 257783 h 262871"/>
                <a:gd name="connsiteX2" fmla="*/ 297329 w 298394"/>
                <a:gd name="connsiteY2" fmla="*/ 88693 h 262871"/>
                <a:gd name="connsiteX3" fmla="*/ 5328 w 298394"/>
                <a:gd name="connsiteY3" fmla="*/ 10542 h 26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394" h="262871">
                  <a:moveTo>
                    <a:pt x="5328" y="10542"/>
                  </a:moveTo>
                  <a:lnTo>
                    <a:pt x="99110" y="257783"/>
                  </a:lnTo>
                  <a:lnTo>
                    <a:pt x="297329" y="88693"/>
                  </a:lnTo>
                  <a:cubicBezTo>
                    <a:pt x="297329" y="88693"/>
                    <a:pt x="192180" y="-19298"/>
                    <a:pt x="5328" y="1054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9" name="Полилиния: фигура 318">
              <a:extLst>
                <a:ext uri="{FF2B5EF4-FFF2-40B4-BE49-F238E27FC236}">
                  <a16:creationId xmlns:a16="http://schemas.microsoft.com/office/drawing/2014/main" id="{DE5CDA81-F8EC-20E5-90CF-BD313495C18F}"/>
                </a:ext>
              </a:extLst>
            </p:cNvPr>
            <p:cNvSpPr/>
            <p:nvPr/>
          </p:nvSpPr>
          <p:spPr>
            <a:xfrm>
              <a:off x="5576898" y="1437819"/>
              <a:ext cx="476010" cy="532847"/>
            </a:xfrm>
            <a:custGeom>
              <a:avLst/>
              <a:gdLst>
                <a:gd name="connsiteX0" fmla="*/ 456581 w 476010"/>
                <a:gd name="connsiteY0" fmla="*/ 146819 h 532847"/>
                <a:gd name="connsiteX1" fmla="*/ 146819 w 476010"/>
                <a:gd name="connsiteY1" fmla="*/ 25330 h 532847"/>
                <a:gd name="connsiteX2" fmla="*/ 25330 w 476010"/>
                <a:gd name="connsiteY2" fmla="*/ 335092 h 532847"/>
                <a:gd name="connsiteX3" fmla="*/ 234206 w 476010"/>
                <a:gd name="connsiteY3" fmla="*/ 476474 h 532847"/>
                <a:gd name="connsiteX4" fmla="*/ 258362 w 476010"/>
                <a:gd name="connsiteY4" fmla="*/ 530469 h 532847"/>
                <a:gd name="connsiteX5" fmla="*/ 447345 w 476010"/>
                <a:gd name="connsiteY5" fmla="*/ 448056 h 532847"/>
                <a:gd name="connsiteX6" fmla="*/ 423900 w 476010"/>
                <a:gd name="connsiteY6" fmla="*/ 389798 h 532847"/>
                <a:gd name="connsiteX7" fmla="*/ 456581 w 476010"/>
                <a:gd name="connsiteY7" fmla="*/ 146819 h 53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010" h="532847">
                  <a:moveTo>
                    <a:pt x="456581" y="146819"/>
                  </a:moveTo>
                  <a:cubicBezTo>
                    <a:pt x="404718" y="27461"/>
                    <a:pt x="265467" y="-27244"/>
                    <a:pt x="146819" y="25330"/>
                  </a:cubicBezTo>
                  <a:cubicBezTo>
                    <a:pt x="27461" y="77194"/>
                    <a:pt x="-27244" y="216445"/>
                    <a:pt x="25330" y="335092"/>
                  </a:cubicBezTo>
                  <a:cubicBezTo>
                    <a:pt x="61564" y="418927"/>
                    <a:pt x="143267" y="473632"/>
                    <a:pt x="234206" y="476474"/>
                  </a:cubicBezTo>
                  <a:lnTo>
                    <a:pt x="258362" y="530469"/>
                  </a:lnTo>
                  <a:lnTo>
                    <a:pt x="447345" y="448056"/>
                  </a:lnTo>
                  <a:cubicBezTo>
                    <a:pt x="447345" y="448056"/>
                    <a:pt x="434557" y="416795"/>
                    <a:pt x="423900" y="389798"/>
                  </a:cubicBezTo>
                  <a:cubicBezTo>
                    <a:pt x="479316" y="321593"/>
                    <a:pt x="492104" y="227812"/>
                    <a:pt x="456581" y="146819"/>
                  </a:cubicBez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0" name="Полилиния: фигура 319">
              <a:extLst>
                <a:ext uri="{FF2B5EF4-FFF2-40B4-BE49-F238E27FC236}">
                  <a16:creationId xmlns:a16="http://schemas.microsoft.com/office/drawing/2014/main" id="{445378DF-D35C-1694-A849-81C2258C7907}"/>
                </a:ext>
              </a:extLst>
            </p:cNvPr>
            <p:cNvSpPr/>
            <p:nvPr/>
          </p:nvSpPr>
          <p:spPr>
            <a:xfrm>
              <a:off x="5724236" y="1663879"/>
              <a:ext cx="248662" cy="277081"/>
            </a:xfrm>
            <a:custGeom>
              <a:avLst/>
              <a:gdLst>
                <a:gd name="connsiteX0" fmla="*/ 231092 w 248662"/>
                <a:gd name="connsiteY0" fmla="*/ 251124 h 277080"/>
                <a:gd name="connsiteX1" fmla="*/ 230381 w 248662"/>
                <a:gd name="connsiteY1" fmla="*/ 248282 h 277080"/>
                <a:gd name="connsiteX2" fmla="*/ 227540 w 248662"/>
                <a:gd name="connsiteY2" fmla="*/ 239757 h 277080"/>
                <a:gd name="connsiteX3" fmla="*/ 218304 w 248662"/>
                <a:gd name="connsiteY3" fmla="*/ 208497 h 277080"/>
                <a:gd name="connsiteX4" fmla="*/ 205515 w 248662"/>
                <a:gd name="connsiteY4" fmla="*/ 158054 h 277080"/>
                <a:gd name="connsiteX5" fmla="*/ 199121 w 248662"/>
                <a:gd name="connsiteY5" fmla="*/ 89849 h 277080"/>
                <a:gd name="connsiteX6" fmla="*/ 202674 w 248662"/>
                <a:gd name="connsiteY6" fmla="*/ 50063 h 277080"/>
                <a:gd name="connsiteX7" fmla="*/ 211909 w 248662"/>
                <a:gd name="connsiteY7" fmla="*/ 30170 h 277080"/>
                <a:gd name="connsiteX8" fmla="*/ 232513 w 248662"/>
                <a:gd name="connsiteY8" fmla="*/ 21645 h 277080"/>
                <a:gd name="connsiteX9" fmla="*/ 243170 w 248662"/>
                <a:gd name="connsiteY9" fmla="*/ 27328 h 277080"/>
                <a:gd name="connsiteX10" fmla="*/ 247433 w 248662"/>
                <a:gd name="connsiteY10" fmla="*/ 38696 h 277080"/>
                <a:gd name="connsiteX11" fmla="*/ 236776 w 248662"/>
                <a:gd name="connsiteY11" fmla="*/ 60720 h 277080"/>
                <a:gd name="connsiteX12" fmla="*/ 145837 w 248662"/>
                <a:gd name="connsiteY12" fmla="*/ 55747 h 277080"/>
                <a:gd name="connsiteX13" fmla="*/ 144416 w 248662"/>
                <a:gd name="connsiteY13" fmla="*/ 54326 h 277080"/>
                <a:gd name="connsiteX14" fmla="*/ 131627 w 248662"/>
                <a:gd name="connsiteY14" fmla="*/ 29460 h 277080"/>
                <a:gd name="connsiteX15" fmla="*/ 144416 w 248662"/>
                <a:gd name="connsiteY15" fmla="*/ 6015 h 277080"/>
                <a:gd name="connsiteX16" fmla="*/ 158625 w 248662"/>
                <a:gd name="connsiteY16" fmla="*/ 8856 h 277080"/>
                <a:gd name="connsiteX17" fmla="*/ 166440 w 248662"/>
                <a:gd name="connsiteY17" fmla="*/ 21645 h 277080"/>
                <a:gd name="connsiteX18" fmla="*/ 160756 w 248662"/>
                <a:gd name="connsiteY18" fmla="*/ 50063 h 277080"/>
                <a:gd name="connsiteX19" fmla="*/ 116707 w 248662"/>
                <a:gd name="connsiteY19" fmla="*/ 86297 h 277080"/>
                <a:gd name="connsiteX20" fmla="*/ 61291 w 248662"/>
                <a:gd name="connsiteY20" fmla="*/ 73509 h 277080"/>
                <a:gd name="connsiteX21" fmla="*/ 48503 w 248662"/>
                <a:gd name="connsiteY21" fmla="*/ 48642 h 277080"/>
                <a:gd name="connsiteX22" fmla="*/ 53476 w 248662"/>
                <a:gd name="connsiteY22" fmla="*/ 35144 h 277080"/>
                <a:gd name="connsiteX23" fmla="*/ 66975 w 248662"/>
                <a:gd name="connsiteY23" fmla="*/ 30881 h 277080"/>
                <a:gd name="connsiteX24" fmla="*/ 80474 w 248662"/>
                <a:gd name="connsiteY24" fmla="*/ 36565 h 277080"/>
                <a:gd name="connsiteX25" fmla="*/ 88999 w 248662"/>
                <a:gd name="connsiteY25" fmla="*/ 47932 h 277080"/>
                <a:gd name="connsiteX26" fmla="*/ 96814 w 248662"/>
                <a:gd name="connsiteY26" fmla="*/ 74219 h 277080"/>
                <a:gd name="connsiteX27" fmla="*/ 39977 w 248662"/>
                <a:gd name="connsiteY27" fmla="*/ 148818 h 277080"/>
                <a:gd name="connsiteX28" fmla="*/ 15822 w 248662"/>
                <a:gd name="connsiteY28" fmla="*/ 146686 h 277080"/>
                <a:gd name="connsiteX29" fmla="*/ 5875 w 248662"/>
                <a:gd name="connsiteY29" fmla="*/ 126793 h 277080"/>
                <a:gd name="connsiteX30" fmla="*/ 13690 w 248662"/>
                <a:gd name="connsiteY30" fmla="*/ 117557 h 277080"/>
                <a:gd name="connsiteX31" fmla="*/ 25058 w 248662"/>
                <a:gd name="connsiteY31" fmla="*/ 114715 h 277080"/>
                <a:gd name="connsiteX32" fmla="*/ 44951 w 248662"/>
                <a:gd name="connsiteY32" fmla="*/ 123951 h 277080"/>
                <a:gd name="connsiteX33" fmla="*/ 74080 w 248662"/>
                <a:gd name="connsiteY33" fmla="*/ 151659 h 277080"/>
                <a:gd name="connsiteX34" fmla="*/ 157204 w 248662"/>
                <a:gd name="connsiteY34" fmla="*/ 239046 h 277080"/>
                <a:gd name="connsiteX35" fmla="*/ 179228 w 248662"/>
                <a:gd name="connsiteY35" fmla="*/ 263913 h 277080"/>
                <a:gd name="connsiteX36" fmla="*/ 185622 w 248662"/>
                <a:gd name="connsiteY36" fmla="*/ 271728 h 277080"/>
                <a:gd name="connsiteX37" fmla="*/ 187043 w 248662"/>
                <a:gd name="connsiteY37" fmla="*/ 273859 h 277080"/>
                <a:gd name="connsiteX38" fmla="*/ 185622 w 248662"/>
                <a:gd name="connsiteY38" fmla="*/ 271728 h 277080"/>
                <a:gd name="connsiteX39" fmla="*/ 179939 w 248662"/>
                <a:gd name="connsiteY39" fmla="*/ 265334 h 277080"/>
                <a:gd name="connsiteX40" fmla="*/ 157914 w 248662"/>
                <a:gd name="connsiteY40" fmla="*/ 241178 h 277080"/>
                <a:gd name="connsiteX41" fmla="*/ 74080 w 248662"/>
                <a:gd name="connsiteY41" fmla="*/ 153791 h 277080"/>
                <a:gd name="connsiteX42" fmla="*/ 44951 w 248662"/>
                <a:gd name="connsiteY42" fmla="*/ 126083 h 277080"/>
                <a:gd name="connsiteX43" fmla="*/ 26479 w 248662"/>
                <a:gd name="connsiteY43" fmla="*/ 117557 h 277080"/>
                <a:gd name="connsiteX44" fmla="*/ 10138 w 248662"/>
                <a:gd name="connsiteY44" fmla="*/ 129635 h 277080"/>
                <a:gd name="connsiteX45" fmla="*/ 19374 w 248662"/>
                <a:gd name="connsiteY45" fmla="*/ 145265 h 277080"/>
                <a:gd name="connsiteX46" fmla="*/ 41398 w 248662"/>
                <a:gd name="connsiteY46" fmla="*/ 146686 h 277080"/>
                <a:gd name="connsiteX47" fmla="*/ 96104 w 248662"/>
                <a:gd name="connsiteY47" fmla="*/ 74219 h 277080"/>
                <a:gd name="connsiteX48" fmla="*/ 88999 w 248662"/>
                <a:gd name="connsiteY48" fmla="*/ 49353 h 277080"/>
                <a:gd name="connsiteX49" fmla="*/ 69107 w 248662"/>
                <a:gd name="connsiteY49" fmla="*/ 34433 h 277080"/>
                <a:gd name="connsiteX50" fmla="*/ 57739 w 248662"/>
                <a:gd name="connsiteY50" fmla="*/ 37985 h 277080"/>
                <a:gd name="connsiteX51" fmla="*/ 53476 w 248662"/>
                <a:gd name="connsiteY51" fmla="*/ 49353 h 277080"/>
                <a:gd name="connsiteX52" fmla="*/ 66265 w 248662"/>
                <a:gd name="connsiteY52" fmla="*/ 72798 h 277080"/>
                <a:gd name="connsiteX53" fmla="*/ 118839 w 248662"/>
                <a:gd name="connsiteY53" fmla="*/ 85587 h 277080"/>
                <a:gd name="connsiteX54" fmla="*/ 160756 w 248662"/>
                <a:gd name="connsiteY54" fmla="*/ 50774 h 277080"/>
                <a:gd name="connsiteX55" fmla="*/ 166440 w 248662"/>
                <a:gd name="connsiteY55" fmla="*/ 24487 h 277080"/>
                <a:gd name="connsiteX56" fmla="*/ 160046 w 248662"/>
                <a:gd name="connsiteY56" fmla="*/ 13830 h 277080"/>
                <a:gd name="connsiteX57" fmla="*/ 148678 w 248662"/>
                <a:gd name="connsiteY57" fmla="*/ 11698 h 277080"/>
                <a:gd name="connsiteX58" fmla="*/ 139442 w 248662"/>
                <a:gd name="connsiteY58" fmla="*/ 19513 h 277080"/>
                <a:gd name="connsiteX59" fmla="*/ 137311 w 248662"/>
                <a:gd name="connsiteY59" fmla="*/ 32302 h 277080"/>
                <a:gd name="connsiteX60" fmla="*/ 148678 w 248662"/>
                <a:gd name="connsiteY60" fmla="*/ 55037 h 277080"/>
                <a:gd name="connsiteX61" fmla="*/ 236065 w 248662"/>
                <a:gd name="connsiteY61" fmla="*/ 60720 h 277080"/>
                <a:gd name="connsiteX62" fmla="*/ 246012 w 248662"/>
                <a:gd name="connsiteY62" fmla="*/ 40827 h 277080"/>
                <a:gd name="connsiteX63" fmla="*/ 233223 w 248662"/>
                <a:gd name="connsiteY63" fmla="*/ 25908 h 277080"/>
                <a:gd name="connsiteX64" fmla="*/ 214752 w 248662"/>
                <a:gd name="connsiteY64" fmla="*/ 33012 h 277080"/>
                <a:gd name="connsiteX65" fmla="*/ 206226 w 248662"/>
                <a:gd name="connsiteY65" fmla="*/ 51484 h 277080"/>
                <a:gd name="connsiteX66" fmla="*/ 202674 w 248662"/>
                <a:gd name="connsiteY66" fmla="*/ 91270 h 277080"/>
                <a:gd name="connsiteX67" fmla="*/ 209067 w 248662"/>
                <a:gd name="connsiteY67" fmla="*/ 159475 h 277080"/>
                <a:gd name="connsiteX68" fmla="*/ 220435 w 248662"/>
                <a:gd name="connsiteY68" fmla="*/ 209918 h 277080"/>
                <a:gd name="connsiteX69" fmla="*/ 228961 w 248662"/>
                <a:gd name="connsiteY69" fmla="*/ 241888 h 277080"/>
                <a:gd name="connsiteX70" fmla="*/ 231092 w 248662"/>
                <a:gd name="connsiteY70" fmla="*/ 250414 h 277080"/>
                <a:gd name="connsiteX71" fmla="*/ 231092 w 248662"/>
                <a:gd name="connsiteY71" fmla="*/ 251124 h 27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48662" h="277080">
                  <a:moveTo>
                    <a:pt x="231092" y="251124"/>
                  </a:moveTo>
                  <a:cubicBezTo>
                    <a:pt x="231092" y="250414"/>
                    <a:pt x="230381" y="248993"/>
                    <a:pt x="230381" y="248282"/>
                  </a:cubicBezTo>
                  <a:lnTo>
                    <a:pt x="227540" y="239757"/>
                  </a:lnTo>
                  <a:cubicBezTo>
                    <a:pt x="225408" y="232652"/>
                    <a:pt x="221856" y="221995"/>
                    <a:pt x="218304" y="208497"/>
                  </a:cubicBezTo>
                  <a:cubicBezTo>
                    <a:pt x="214752" y="194998"/>
                    <a:pt x="210488" y="177947"/>
                    <a:pt x="205515" y="158054"/>
                  </a:cubicBezTo>
                  <a:cubicBezTo>
                    <a:pt x="201253" y="135319"/>
                    <a:pt x="199121" y="112584"/>
                    <a:pt x="199121" y="89849"/>
                  </a:cubicBezTo>
                  <a:cubicBezTo>
                    <a:pt x="199121" y="76350"/>
                    <a:pt x="200542" y="62852"/>
                    <a:pt x="202674" y="50063"/>
                  </a:cubicBezTo>
                  <a:cubicBezTo>
                    <a:pt x="204095" y="42959"/>
                    <a:pt x="206936" y="35854"/>
                    <a:pt x="211909" y="30170"/>
                  </a:cubicBezTo>
                  <a:cubicBezTo>
                    <a:pt x="216883" y="24487"/>
                    <a:pt x="224698" y="20934"/>
                    <a:pt x="232513" y="21645"/>
                  </a:cubicBezTo>
                  <a:cubicBezTo>
                    <a:pt x="236776" y="21645"/>
                    <a:pt x="240328" y="23776"/>
                    <a:pt x="243170" y="27328"/>
                  </a:cubicBezTo>
                  <a:cubicBezTo>
                    <a:pt x="246012" y="30170"/>
                    <a:pt x="247433" y="34433"/>
                    <a:pt x="247433" y="38696"/>
                  </a:cubicBezTo>
                  <a:cubicBezTo>
                    <a:pt x="246722" y="47221"/>
                    <a:pt x="243170" y="54326"/>
                    <a:pt x="236776" y="60720"/>
                  </a:cubicBezTo>
                  <a:cubicBezTo>
                    <a:pt x="210488" y="84876"/>
                    <a:pt x="169282" y="82034"/>
                    <a:pt x="145837" y="55747"/>
                  </a:cubicBezTo>
                  <a:cubicBezTo>
                    <a:pt x="145126" y="55037"/>
                    <a:pt x="145126" y="55037"/>
                    <a:pt x="144416" y="54326"/>
                  </a:cubicBezTo>
                  <a:cubicBezTo>
                    <a:pt x="138021" y="47221"/>
                    <a:pt x="133759" y="38696"/>
                    <a:pt x="131627" y="29460"/>
                  </a:cubicBezTo>
                  <a:cubicBezTo>
                    <a:pt x="129496" y="19513"/>
                    <a:pt x="135180" y="9567"/>
                    <a:pt x="144416" y="6015"/>
                  </a:cubicBezTo>
                  <a:cubicBezTo>
                    <a:pt x="149389" y="4594"/>
                    <a:pt x="155072" y="5304"/>
                    <a:pt x="158625" y="8856"/>
                  </a:cubicBezTo>
                  <a:cubicBezTo>
                    <a:pt x="162177" y="11698"/>
                    <a:pt x="165019" y="16672"/>
                    <a:pt x="166440" y="21645"/>
                  </a:cubicBezTo>
                  <a:cubicBezTo>
                    <a:pt x="167861" y="31591"/>
                    <a:pt x="165729" y="41538"/>
                    <a:pt x="160756" y="50063"/>
                  </a:cubicBezTo>
                  <a:cubicBezTo>
                    <a:pt x="152230" y="67825"/>
                    <a:pt x="135890" y="81324"/>
                    <a:pt x="116707" y="86297"/>
                  </a:cubicBezTo>
                  <a:cubicBezTo>
                    <a:pt x="97525" y="91270"/>
                    <a:pt x="76922" y="87007"/>
                    <a:pt x="61291" y="73509"/>
                  </a:cubicBezTo>
                  <a:cubicBezTo>
                    <a:pt x="54187" y="67114"/>
                    <a:pt x="49213" y="57878"/>
                    <a:pt x="48503" y="48642"/>
                  </a:cubicBezTo>
                  <a:cubicBezTo>
                    <a:pt x="48503" y="43669"/>
                    <a:pt x="49924" y="38696"/>
                    <a:pt x="53476" y="35144"/>
                  </a:cubicBezTo>
                  <a:cubicBezTo>
                    <a:pt x="57029" y="31591"/>
                    <a:pt x="62002" y="30170"/>
                    <a:pt x="66975" y="30881"/>
                  </a:cubicBezTo>
                  <a:cubicBezTo>
                    <a:pt x="71948" y="31591"/>
                    <a:pt x="76211" y="33012"/>
                    <a:pt x="80474" y="36565"/>
                  </a:cubicBezTo>
                  <a:cubicBezTo>
                    <a:pt x="84026" y="39406"/>
                    <a:pt x="86868" y="43669"/>
                    <a:pt x="88999" y="47932"/>
                  </a:cubicBezTo>
                  <a:cubicBezTo>
                    <a:pt x="93262" y="55747"/>
                    <a:pt x="96104" y="64983"/>
                    <a:pt x="96814" y="74219"/>
                  </a:cubicBezTo>
                  <a:cubicBezTo>
                    <a:pt x="99656" y="109742"/>
                    <a:pt x="75501" y="142424"/>
                    <a:pt x="39977" y="148818"/>
                  </a:cubicBezTo>
                  <a:cubicBezTo>
                    <a:pt x="32162" y="150949"/>
                    <a:pt x="23637" y="150239"/>
                    <a:pt x="15822" y="146686"/>
                  </a:cubicBezTo>
                  <a:cubicBezTo>
                    <a:pt x="8007" y="143134"/>
                    <a:pt x="3744" y="134608"/>
                    <a:pt x="5875" y="126793"/>
                  </a:cubicBezTo>
                  <a:cubicBezTo>
                    <a:pt x="7296" y="122531"/>
                    <a:pt x="10138" y="119689"/>
                    <a:pt x="13690" y="117557"/>
                  </a:cubicBezTo>
                  <a:cubicBezTo>
                    <a:pt x="17242" y="115426"/>
                    <a:pt x="20795" y="114715"/>
                    <a:pt x="25058" y="114715"/>
                  </a:cubicBezTo>
                  <a:cubicBezTo>
                    <a:pt x="32162" y="115426"/>
                    <a:pt x="39267" y="118978"/>
                    <a:pt x="44951" y="123951"/>
                  </a:cubicBezTo>
                  <a:cubicBezTo>
                    <a:pt x="55608" y="133188"/>
                    <a:pt x="64844" y="142424"/>
                    <a:pt x="74080" y="151659"/>
                  </a:cubicBezTo>
                  <a:cubicBezTo>
                    <a:pt x="110313" y="187893"/>
                    <a:pt x="138021" y="218443"/>
                    <a:pt x="157204" y="239046"/>
                  </a:cubicBezTo>
                  <a:cubicBezTo>
                    <a:pt x="167150" y="249703"/>
                    <a:pt x="174255" y="258229"/>
                    <a:pt x="179228" y="263913"/>
                  </a:cubicBezTo>
                  <a:lnTo>
                    <a:pt x="185622" y="271728"/>
                  </a:lnTo>
                  <a:lnTo>
                    <a:pt x="187043" y="273859"/>
                  </a:lnTo>
                  <a:cubicBezTo>
                    <a:pt x="186333" y="273149"/>
                    <a:pt x="185622" y="272438"/>
                    <a:pt x="185622" y="271728"/>
                  </a:cubicBezTo>
                  <a:lnTo>
                    <a:pt x="179939" y="265334"/>
                  </a:lnTo>
                  <a:cubicBezTo>
                    <a:pt x="174965" y="259650"/>
                    <a:pt x="167150" y="251835"/>
                    <a:pt x="157914" y="241178"/>
                  </a:cubicBezTo>
                  <a:cubicBezTo>
                    <a:pt x="138732" y="219864"/>
                    <a:pt x="110313" y="190025"/>
                    <a:pt x="74080" y="153791"/>
                  </a:cubicBezTo>
                  <a:cubicBezTo>
                    <a:pt x="64844" y="145265"/>
                    <a:pt x="55608" y="135319"/>
                    <a:pt x="44951" y="126083"/>
                  </a:cubicBezTo>
                  <a:cubicBezTo>
                    <a:pt x="39977" y="121110"/>
                    <a:pt x="33583" y="118268"/>
                    <a:pt x="26479" y="117557"/>
                  </a:cubicBezTo>
                  <a:cubicBezTo>
                    <a:pt x="18663" y="116136"/>
                    <a:pt x="11559" y="121820"/>
                    <a:pt x="10138" y="129635"/>
                  </a:cubicBezTo>
                  <a:cubicBezTo>
                    <a:pt x="8717" y="136029"/>
                    <a:pt x="12980" y="142424"/>
                    <a:pt x="19374" y="145265"/>
                  </a:cubicBezTo>
                  <a:cubicBezTo>
                    <a:pt x="26479" y="148107"/>
                    <a:pt x="34294" y="148818"/>
                    <a:pt x="41398" y="146686"/>
                  </a:cubicBezTo>
                  <a:cubicBezTo>
                    <a:pt x="75501" y="140292"/>
                    <a:pt x="98946" y="109032"/>
                    <a:pt x="96104" y="74219"/>
                  </a:cubicBezTo>
                  <a:cubicBezTo>
                    <a:pt x="95393" y="65694"/>
                    <a:pt x="92552" y="57168"/>
                    <a:pt x="88999" y="49353"/>
                  </a:cubicBezTo>
                  <a:cubicBezTo>
                    <a:pt x="85447" y="41538"/>
                    <a:pt x="77632" y="35854"/>
                    <a:pt x="69107" y="34433"/>
                  </a:cubicBezTo>
                  <a:cubicBezTo>
                    <a:pt x="64844" y="33723"/>
                    <a:pt x="60581" y="35144"/>
                    <a:pt x="57739" y="37985"/>
                  </a:cubicBezTo>
                  <a:cubicBezTo>
                    <a:pt x="54897" y="40827"/>
                    <a:pt x="52766" y="45090"/>
                    <a:pt x="53476" y="49353"/>
                  </a:cubicBezTo>
                  <a:cubicBezTo>
                    <a:pt x="54187" y="58589"/>
                    <a:pt x="58450" y="67114"/>
                    <a:pt x="66265" y="72798"/>
                  </a:cubicBezTo>
                  <a:cubicBezTo>
                    <a:pt x="80474" y="85587"/>
                    <a:pt x="100367" y="89849"/>
                    <a:pt x="118839" y="85587"/>
                  </a:cubicBezTo>
                  <a:cubicBezTo>
                    <a:pt x="137311" y="80613"/>
                    <a:pt x="152230" y="67825"/>
                    <a:pt x="160756" y="50774"/>
                  </a:cubicBezTo>
                  <a:cubicBezTo>
                    <a:pt x="165019" y="42959"/>
                    <a:pt x="167150" y="33723"/>
                    <a:pt x="166440" y="24487"/>
                  </a:cubicBezTo>
                  <a:cubicBezTo>
                    <a:pt x="165729" y="20224"/>
                    <a:pt x="163598" y="16672"/>
                    <a:pt x="160046" y="13830"/>
                  </a:cubicBezTo>
                  <a:cubicBezTo>
                    <a:pt x="156493" y="10988"/>
                    <a:pt x="152230" y="10277"/>
                    <a:pt x="148678" y="11698"/>
                  </a:cubicBezTo>
                  <a:cubicBezTo>
                    <a:pt x="144416" y="13119"/>
                    <a:pt x="141573" y="15961"/>
                    <a:pt x="139442" y="19513"/>
                  </a:cubicBezTo>
                  <a:cubicBezTo>
                    <a:pt x="137311" y="23066"/>
                    <a:pt x="136601" y="28039"/>
                    <a:pt x="137311" y="32302"/>
                  </a:cubicBezTo>
                  <a:cubicBezTo>
                    <a:pt x="138732" y="40827"/>
                    <a:pt x="142995" y="48642"/>
                    <a:pt x="148678" y="55037"/>
                  </a:cubicBezTo>
                  <a:cubicBezTo>
                    <a:pt x="171413" y="80613"/>
                    <a:pt x="210488" y="82745"/>
                    <a:pt x="236065" y="60720"/>
                  </a:cubicBezTo>
                  <a:cubicBezTo>
                    <a:pt x="241749" y="55747"/>
                    <a:pt x="245301" y="48642"/>
                    <a:pt x="246012" y="40827"/>
                  </a:cubicBezTo>
                  <a:cubicBezTo>
                    <a:pt x="246722" y="33723"/>
                    <a:pt x="241038" y="26618"/>
                    <a:pt x="233223" y="25908"/>
                  </a:cubicBezTo>
                  <a:cubicBezTo>
                    <a:pt x="226119" y="25197"/>
                    <a:pt x="219014" y="28039"/>
                    <a:pt x="214752" y="33012"/>
                  </a:cubicBezTo>
                  <a:cubicBezTo>
                    <a:pt x="210488" y="38696"/>
                    <a:pt x="207647" y="45090"/>
                    <a:pt x="206226" y="51484"/>
                  </a:cubicBezTo>
                  <a:cubicBezTo>
                    <a:pt x="204095" y="64273"/>
                    <a:pt x="202674" y="77771"/>
                    <a:pt x="202674" y="91270"/>
                  </a:cubicBezTo>
                  <a:cubicBezTo>
                    <a:pt x="202674" y="114005"/>
                    <a:pt x="204805" y="136740"/>
                    <a:pt x="209067" y="159475"/>
                  </a:cubicBezTo>
                  <a:cubicBezTo>
                    <a:pt x="212620" y="179368"/>
                    <a:pt x="216883" y="197129"/>
                    <a:pt x="220435" y="209918"/>
                  </a:cubicBezTo>
                  <a:cubicBezTo>
                    <a:pt x="223987" y="223416"/>
                    <a:pt x="226829" y="234784"/>
                    <a:pt x="228961" y="241888"/>
                  </a:cubicBezTo>
                  <a:cubicBezTo>
                    <a:pt x="229671" y="245441"/>
                    <a:pt x="230381" y="248282"/>
                    <a:pt x="231092" y="250414"/>
                  </a:cubicBezTo>
                  <a:cubicBezTo>
                    <a:pt x="230381" y="248993"/>
                    <a:pt x="231092" y="250414"/>
                    <a:pt x="231092" y="25112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1" name="Полилиния: фигура 320">
              <a:extLst>
                <a:ext uri="{FF2B5EF4-FFF2-40B4-BE49-F238E27FC236}">
                  <a16:creationId xmlns:a16="http://schemas.microsoft.com/office/drawing/2014/main" id="{69FD2D65-CD4E-D14C-CBCE-37237242B07A}"/>
                </a:ext>
              </a:extLst>
            </p:cNvPr>
            <p:cNvSpPr/>
            <p:nvPr/>
          </p:nvSpPr>
          <p:spPr>
            <a:xfrm>
              <a:off x="5838789" y="1896508"/>
              <a:ext cx="198930" cy="106569"/>
            </a:xfrm>
            <a:custGeom>
              <a:avLst/>
              <a:gdLst>
                <a:gd name="connsiteX0" fmla="*/ 186165 w 198929"/>
                <a:gd name="connsiteY0" fmla="*/ 31284 h 106569"/>
                <a:gd name="connsiteX1" fmla="*/ 24179 w 198929"/>
                <a:gd name="connsiteY1" fmla="*/ 102330 h 106569"/>
                <a:gd name="connsiteX2" fmla="*/ 6418 w 198929"/>
                <a:gd name="connsiteY2" fmla="*/ 95225 h 106569"/>
                <a:gd name="connsiteX3" fmla="*/ 6418 w 198929"/>
                <a:gd name="connsiteY3" fmla="*/ 95225 h 106569"/>
                <a:gd name="connsiteX4" fmla="*/ 13522 w 198929"/>
                <a:gd name="connsiteY4" fmla="*/ 77464 h 106569"/>
                <a:gd name="connsiteX5" fmla="*/ 13522 w 198929"/>
                <a:gd name="connsiteY5" fmla="*/ 77464 h 106569"/>
                <a:gd name="connsiteX6" fmla="*/ 175508 w 198929"/>
                <a:gd name="connsiteY6" fmla="*/ 6417 h 106569"/>
                <a:gd name="connsiteX7" fmla="*/ 193269 w 198929"/>
                <a:gd name="connsiteY7" fmla="*/ 13522 h 106569"/>
                <a:gd name="connsiteX8" fmla="*/ 193269 w 198929"/>
                <a:gd name="connsiteY8" fmla="*/ 13522 h 106569"/>
                <a:gd name="connsiteX9" fmla="*/ 193269 w 198929"/>
                <a:gd name="connsiteY9" fmla="*/ 13522 h 106569"/>
                <a:gd name="connsiteX10" fmla="*/ 186165 w 198929"/>
                <a:gd name="connsiteY10" fmla="*/ 31284 h 10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929" h="106569">
                  <a:moveTo>
                    <a:pt x="186165" y="31284"/>
                  </a:moveTo>
                  <a:lnTo>
                    <a:pt x="24179" y="102330"/>
                  </a:lnTo>
                  <a:cubicBezTo>
                    <a:pt x="17785" y="105172"/>
                    <a:pt x="9970" y="102330"/>
                    <a:pt x="6418" y="95225"/>
                  </a:cubicBezTo>
                  <a:lnTo>
                    <a:pt x="6418" y="95225"/>
                  </a:lnTo>
                  <a:cubicBezTo>
                    <a:pt x="3576" y="88831"/>
                    <a:pt x="6418" y="80306"/>
                    <a:pt x="13522" y="77464"/>
                  </a:cubicBezTo>
                  <a:cubicBezTo>
                    <a:pt x="13522" y="77464"/>
                    <a:pt x="13522" y="77464"/>
                    <a:pt x="13522" y="77464"/>
                  </a:cubicBezTo>
                  <a:lnTo>
                    <a:pt x="175508" y="6417"/>
                  </a:lnTo>
                  <a:cubicBezTo>
                    <a:pt x="181902" y="3576"/>
                    <a:pt x="189717" y="6417"/>
                    <a:pt x="193269" y="13522"/>
                  </a:cubicBezTo>
                  <a:cubicBezTo>
                    <a:pt x="193269" y="13522"/>
                    <a:pt x="193269" y="13522"/>
                    <a:pt x="193269" y="13522"/>
                  </a:cubicBezTo>
                  <a:lnTo>
                    <a:pt x="193269" y="13522"/>
                  </a:lnTo>
                  <a:cubicBezTo>
                    <a:pt x="196111" y="19916"/>
                    <a:pt x="192559" y="28442"/>
                    <a:pt x="186165" y="3128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2" name="Полилиния: фигура 321">
              <a:extLst>
                <a:ext uri="{FF2B5EF4-FFF2-40B4-BE49-F238E27FC236}">
                  <a16:creationId xmlns:a16="http://schemas.microsoft.com/office/drawing/2014/main" id="{891502FF-DF9F-270E-7644-72BF30185D6E}"/>
                </a:ext>
              </a:extLst>
            </p:cNvPr>
            <p:cNvSpPr/>
            <p:nvPr/>
          </p:nvSpPr>
          <p:spPr>
            <a:xfrm>
              <a:off x="5853807" y="1932742"/>
              <a:ext cx="198930" cy="134988"/>
            </a:xfrm>
            <a:custGeom>
              <a:avLst/>
              <a:gdLst>
                <a:gd name="connsiteX0" fmla="*/ 175409 w 198929"/>
                <a:gd name="connsiteY0" fmla="*/ 5707 h 134987"/>
                <a:gd name="connsiteX1" fmla="*/ 13423 w 198929"/>
                <a:gd name="connsiteY1" fmla="*/ 76753 h 134987"/>
                <a:gd name="connsiteX2" fmla="*/ 6319 w 198929"/>
                <a:gd name="connsiteY2" fmla="*/ 94515 h 134987"/>
                <a:gd name="connsiteX3" fmla="*/ 6319 w 198929"/>
                <a:gd name="connsiteY3" fmla="*/ 94515 h 134987"/>
                <a:gd name="connsiteX4" fmla="*/ 23370 w 198929"/>
                <a:gd name="connsiteY4" fmla="*/ 101620 h 134987"/>
                <a:gd name="connsiteX5" fmla="*/ 23370 w 198929"/>
                <a:gd name="connsiteY5" fmla="*/ 101620 h 134987"/>
                <a:gd name="connsiteX6" fmla="*/ 41132 w 198929"/>
                <a:gd name="connsiteY6" fmla="*/ 93804 h 134987"/>
                <a:gd name="connsiteX7" fmla="*/ 84470 w 198929"/>
                <a:gd name="connsiteY7" fmla="*/ 128617 h 134987"/>
                <a:gd name="connsiteX8" fmla="*/ 102231 w 198929"/>
                <a:gd name="connsiteY8" fmla="*/ 130749 h 134987"/>
                <a:gd name="connsiteX9" fmla="*/ 160489 w 198929"/>
                <a:gd name="connsiteY9" fmla="*/ 105882 h 134987"/>
                <a:gd name="connsiteX10" fmla="*/ 170436 w 198929"/>
                <a:gd name="connsiteY10" fmla="*/ 90963 h 134987"/>
                <a:gd name="connsiteX11" fmla="*/ 173988 w 198929"/>
                <a:gd name="connsiteY11" fmla="*/ 36257 h 134987"/>
                <a:gd name="connsiteX12" fmla="*/ 186776 w 198929"/>
                <a:gd name="connsiteY12" fmla="*/ 31284 h 134987"/>
                <a:gd name="connsiteX13" fmla="*/ 193881 w 198929"/>
                <a:gd name="connsiteY13" fmla="*/ 13522 h 134987"/>
                <a:gd name="connsiteX14" fmla="*/ 176120 w 198929"/>
                <a:gd name="connsiteY14" fmla="*/ 6418 h 134987"/>
                <a:gd name="connsiteX15" fmla="*/ 175409 w 198929"/>
                <a:gd name="connsiteY15" fmla="*/ 6418 h 13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8929" h="134987">
                  <a:moveTo>
                    <a:pt x="175409" y="5707"/>
                  </a:moveTo>
                  <a:lnTo>
                    <a:pt x="13423" y="76753"/>
                  </a:lnTo>
                  <a:cubicBezTo>
                    <a:pt x="7029" y="79595"/>
                    <a:pt x="3477" y="87410"/>
                    <a:pt x="6319" y="94515"/>
                  </a:cubicBezTo>
                  <a:cubicBezTo>
                    <a:pt x="6319" y="94515"/>
                    <a:pt x="6319" y="94515"/>
                    <a:pt x="6319" y="94515"/>
                  </a:cubicBezTo>
                  <a:cubicBezTo>
                    <a:pt x="9161" y="100909"/>
                    <a:pt x="16976" y="104461"/>
                    <a:pt x="23370" y="101620"/>
                  </a:cubicBezTo>
                  <a:cubicBezTo>
                    <a:pt x="23370" y="101620"/>
                    <a:pt x="23370" y="101620"/>
                    <a:pt x="23370" y="101620"/>
                  </a:cubicBezTo>
                  <a:lnTo>
                    <a:pt x="41132" y="93804"/>
                  </a:lnTo>
                  <a:lnTo>
                    <a:pt x="84470" y="128617"/>
                  </a:lnTo>
                  <a:cubicBezTo>
                    <a:pt x="89443" y="132880"/>
                    <a:pt x="96548" y="133590"/>
                    <a:pt x="102231" y="130749"/>
                  </a:cubicBezTo>
                  <a:lnTo>
                    <a:pt x="160489" y="105882"/>
                  </a:lnTo>
                  <a:cubicBezTo>
                    <a:pt x="166173" y="103040"/>
                    <a:pt x="170436" y="98067"/>
                    <a:pt x="170436" y="90963"/>
                  </a:cubicBezTo>
                  <a:lnTo>
                    <a:pt x="173988" y="36257"/>
                  </a:lnTo>
                  <a:lnTo>
                    <a:pt x="186776" y="31284"/>
                  </a:lnTo>
                  <a:cubicBezTo>
                    <a:pt x="193881" y="28442"/>
                    <a:pt x="196723" y="20627"/>
                    <a:pt x="193881" y="13522"/>
                  </a:cubicBezTo>
                  <a:cubicBezTo>
                    <a:pt x="191039" y="6418"/>
                    <a:pt x="183224" y="3576"/>
                    <a:pt x="176120" y="6418"/>
                  </a:cubicBezTo>
                  <a:lnTo>
                    <a:pt x="175409" y="6418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3" name="Полилиния: фигура 322">
              <a:extLst>
                <a:ext uri="{FF2B5EF4-FFF2-40B4-BE49-F238E27FC236}">
                  <a16:creationId xmlns:a16="http://schemas.microsoft.com/office/drawing/2014/main" id="{82A00FED-4DB2-6989-9DA6-A11507203BEF}"/>
                </a:ext>
              </a:extLst>
            </p:cNvPr>
            <p:cNvSpPr/>
            <p:nvPr/>
          </p:nvSpPr>
          <p:spPr>
            <a:xfrm>
              <a:off x="5597610" y="1519808"/>
              <a:ext cx="99465" cy="298394"/>
            </a:xfrm>
            <a:custGeom>
              <a:avLst/>
              <a:gdLst>
                <a:gd name="connsiteX0" fmla="*/ 21669 w 99464"/>
                <a:gd name="connsiteY0" fmla="*/ 81881 h 298394"/>
                <a:gd name="connsiteX1" fmla="*/ 52219 w 99464"/>
                <a:gd name="connsiteY1" fmla="*/ 34280 h 298394"/>
                <a:gd name="connsiteX2" fmla="*/ 81348 w 99464"/>
                <a:gd name="connsiteY2" fmla="*/ 10124 h 298394"/>
                <a:gd name="connsiteX3" fmla="*/ 94847 w 99464"/>
                <a:gd name="connsiteY3" fmla="*/ 5861 h 298394"/>
                <a:gd name="connsiteX4" fmla="*/ 67850 w 99464"/>
                <a:gd name="connsiteY4" fmla="*/ 46358 h 298394"/>
                <a:gd name="connsiteX5" fmla="*/ 62876 w 99464"/>
                <a:gd name="connsiteY5" fmla="*/ 255944 h 298394"/>
                <a:gd name="connsiteX6" fmla="*/ 87742 w 99464"/>
                <a:gd name="connsiteY6" fmla="*/ 297862 h 298394"/>
                <a:gd name="connsiteX7" fmla="*/ 74243 w 99464"/>
                <a:gd name="connsiteY7" fmla="*/ 292888 h 298394"/>
                <a:gd name="connsiteX8" fmla="*/ 46536 w 99464"/>
                <a:gd name="connsiteY8" fmla="*/ 267312 h 298394"/>
                <a:gd name="connsiteX9" fmla="*/ 18117 w 99464"/>
                <a:gd name="connsiteY9" fmla="*/ 218290 h 298394"/>
                <a:gd name="connsiteX10" fmla="*/ 5328 w 99464"/>
                <a:gd name="connsiteY10" fmla="*/ 149375 h 29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464" h="298394">
                  <a:moveTo>
                    <a:pt x="21669" y="81881"/>
                  </a:moveTo>
                  <a:cubicBezTo>
                    <a:pt x="29484" y="64119"/>
                    <a:pt x="39431" y="48489"/>
                    <a:pt x="52219" y="34280"/>
                  </a:cubicBezTo>
                  <a:cubicBezTo>
                    <a:pt x="60745" y="25044"/>
                    <a:pt x="70691" y="16518"/>
                    <a:pt x="81348" y="10124"/>
                  </a:cubicBezTo>
                  <a:cubicBezTo>
                    <a:pt x="89163" y="5861"/>
                    <a:pt x="94136" y="4440"/>
                    <a:pt x="94847" y="5861"/>
                  </a:cubicBezTo>
                  <a:cubicBezTo>
                    <a:pt x="97689" y="9414"/>
                    <a:pt x="83479" y="22202"/>
                    <a:pt x="67850" y="46358"/>
                  </a:cubicBezTo>
                  <a:cubicBezTo>
                    <a:pt x="25222" y="108878"/>
                    <a:pt x="23090" y="191292"/>
                    <a:pt x="62876" y="255944"/>
                  </a:cubicBezTo>
                  <a:cubicBezTo>
                    <a:pt x="77085" y="280811"/>
                    <a:pt x="90584" y="294309"/>
                    <a:pt x="87742" y="297862"/>
                  </a:cubicBezTo>
                  <a:cubicBezTo>
                    <a:pt x="84900" y="301414"/>
                    <a:pt x="81348" y="297862"/>
                    <a:pt x="74243" y="292888"/>
                  </a:cubicBezTo>
                  <a:cubicBezTo>
                    <a:pt x="63587" y="285784"/>
                    <a:pt x="54351" y="277258"/>
                    <a:pt x="46536" y="267312"/>
                  </a:cubicBezTo>
                  <a:cubicBezTo>
                    <a:pt x="34458" y="252392"/>
                    <a:pt x="24511" y="236051"/>
                    <a:pt x="18117" y="218290"/>
                  </a:cubicBezTo>
                  <a:cubicBezTo>
                    <a:pt x="9592" y="196265"/>
                    <a:pt x="5328" y="172820"/>
                    <a:pt x="5328" y="1493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4" name="Полилиния: фигура 323">
              <a:extLst>
                <a:ext uri="{FF2B5EF4-FFF2-40B4-BE49-F238E27FC236}">
                  <a16:creationId xmlns:a16="http://schemas.microsoft.com/office/drawing/2014/main" id="{D789993A-5227-CFBF-9A33-32D152FC19B5}"/>
                </a:ext>
              </a:extLst>
            </p:cNvPr>
            <p:cNvSpPr/>
            <p:nvPr/>
          </p:nvSpPr>
          <p:spPr>
            <a:xfrm>
              <a:off x="5710085" y="1476808"/>
              <a:ext cx="63942" cy="42628"/>
            </a:xfrm>
            <a:custGeom>
              <a:avLst/>
              <a:gdLst>
                <a:gd name="connsiteX0" fmla="*/ 38498 w 63941"/>
                <a:gd name="connsiteY0" fmla="*/ 36073 h 42627"/>
                <a:gd name="connsiteX1" fmla="*/ 6527 w 63941"/>
                <a:gd name="connsiteY1" fmla="*/ 36784 h 42627"/>
                <a:gd name="connsiteX2" fmla="*/ 8659 w 63941"/>
                <a:gd name="connsiteY2" fmla="*/ 23285 h 42627"/>
                <a:gd name="connsiteX3" fmla="*/ 49866 w 63941"/>
                <a:gd name="connsiteY3" fmla="*/ 5523 h 42627"/>
                <a:gd name="connsiteX4" fmla="*/ 61233 w 63941"/>
                <a:gd name="connsiteY4" fmla="*/ 13338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41" h="42627">
                  <a:moveTo>
                    <a:pt x="38498" y="36073"/>
                  </a:moveTo>
                  <a:cubicBezTo>
                    <a:pt x="25000" y="41757"/>
                    <a:pt x="10790" y="43178"/>
                    <a:pt x="6527" y="36784"/>
                  </a:cubicBezTo>
                  <a:cubicBezTo>
                    <a:pt x="4396" y="32521"/>
                    <a:pt x="5107" y="26837"/>
                    <a:pt x="8659" y="23285"/>
                  </a:cubicBezTo>
                  <a:cubicBezTo>
                    <a:pt x="18605" y="10497"/>
                    <a:pt x="34235" y="4102"/>
                    <a:pt x="49866" y="5523"/>
                  </a:cubicBezTo>
                  <a:cubicBezTo>
                    <a:pt x="56260" y="6234"/>
                    <a:pt x="60523" y="9076"/>
                    <a:pt x="61233" y="133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5" name="Полилиния: фигура 324">
              <a:extLst>
                <a:ext uri="{FF2B5EF4-FFF2-40B4-BE49-F238E27FC236}">
                  <a16:creationId xmlns:a16="http://schemas.microsoft.com/office/drawing/2014/main" id="{2F7B551A-DC34-15DA-1ACF-F4CC87C8D4D2}"/>
                </a:ext>
              </a:extLst>
            </p:cNvPr>
            <p:cNvSpPr/>
            <p:nvPr/>
          </p:nvSpPr>
          <p:spPr>
            <a:xfrm>
              <a:off x="5942185" y="2021218"/>
              <a:ext cx="85256" cy="42628"/>
            </a:xfrm>
            <a:custGeom>
              <a:avLst/>
              <a:gdLst>
                <a:gd name="connsiteX0" fmla="*/ 81348 w 85255"/>
                <a:gd name="connsiteY0" fmla="*/ 6749 h 42627"/>
                <a:gd name="connsiteX1" fmla="*/ 68560 w 85255"/>
                <a:gd name="connsiteY1" fmla="*/ 8170 h 42627"/>
                <a:gd name="connsiteX2" fmla="*/ 39431 w 85255"/>
                <a:gd name="connsiteY2" fmla="*/ 16696 h 42627"/>
                <a:gd name="connsiteX3" fmla="*/ 14565 w 85255"/>
                <a:gd name="connsiteY3" fmla="*/ 33747 h 42627"/>
                <a:gd name="connsiteX4" fmla="*/ 5328 w 85255"/>
                <a:gd name="connsiteY4" fmla="*/ 42273 h 42627"/>
                <a:gd name="connsiteX5" fmla="*/ 13144 w 85255"/>
                <a:gd name="connsiteY5" fmla="*/ 31616 h 42627"/>
                <a:gd name="connsiteX6" fmla="*/ 68560 w 85255"/>
                <a:gd name="connsiteY6" fmla="*/ 5328 h 42627"/>
                <a:gd name="connsiteX7" fmla="*/ 81348 w 85255"/>
                <a:gd name="connsiteY7" fmla="*/ 6749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55" h="42627">
                  <a:moveTo>
                    <a:pt x="81348" y="6749"/>
                  </a:moveTo>
                  <a:cubicBezTo>
                    <a:pt x="77085" y="7460"/>
                    <a:pt x="72822" y="8170"/>
                    <a:pt x="68560" y="8170"/>
                  </a:cubicBezTo>
                  <a:cubicBezTo>
                    <a:pt x="58613" y="9591"/>
                    <a:pt x="48667" y="12433"/>
                    <a:pt x="39431" y="16696"/>
                  </a:cubicBezTo>
                  <a:cubicBezTo>
                    <a:pt x="30195" y="20959"/>
                    <a:pt x="21669" y="26642"/>
                    <a:pt x="14565" y="33747"/>
                  </a:cubicBezTo>
                  <a:cubicBezTo>
                    <a:pt x="8881" y="39431"/>
                    <a:pt x="6039" y="42983"/>
                    <a:pt x="5328" y="42273"/>
                  </a:cubicBezTo>
                  <a:cubicBezTo>
                    <a:pt x="7460" y="38720"/>
                    <a:pt x="9592" y="35168"/>
                    <a:pt x="13144" y="31616"/>
                  </a:cubicBezTo>
                  <a:cubicBezTo>
                    <a:pt x="28063" y="16696"/>
                    <a:pt x="47246" y="7460"/>
                    <a:pt x="68560" y="5328"/>
                  </a:cubicBezTo>
                  <a:cubicBezTo>
                    <a:pt x="72822" y="6039"/>
                    <a:pt x="77085" y="6039"/>
                    <a:pt x="81348" y="674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6" name="Полилиния: фигура 325">
              <a:extLst>
                <a:ext uri="{FF2B5EF4-FFF2-40B4-BE49-F238E27FC236}">
                  <a16:creationId xmlns:a16="http://schemas.microsoft.com/office/drawing/2014/main" id="{FC58C559-A594-5FBF-3529-31BC58BD355E}"/>
                </a:ext>
              </a:extLst>
            </p:cNvPr>
            <p:cNvSpPr/>
            <p:nvPr/>
          </p:nvSpPr>
          <p:spPr>
            <a:xfrm>
              <a:off x="5892452" y="1962930"/>
              <a:ext cx="134988" cy="63942"/>
            </a:xfrm>
            <a:custGeom>
              <a:avLst/>
              <a:gdLst>
                <a:gd name="connsiteX0" fmla="*/ 136054 w 134987"/>
                <a:gd name="connsiteY0" fmla="*/ 5358 h 63941"/>
                <a:gd name="connsiteX1" fmla="*/ 71402 w 134987"/>
                <a:gd name="connsiteY1" fmla="*/ 35198 h 63941"/>
                <a:gd name="connsiteX2" fmla="*/ 5328 w 134987"/>
                <a:gd name="connsiteY2" fmla="*/ 62195 h 63941"/>
                <a:gd name="connsiteX3" fmla="*/ 69981 w 134987"/>
                <a:gd name="connsiteY3" fmla="*/ 32356 h 63941"/>
                <a:gd name="connsiteX4" fmla="*/ 136054 w 134987"/>
                <a:gd name="connsiteY4" fmla="*/ 5358 h 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87" h="63941">
                  <a:moveTo>
                    <a:pt x="136054" y="5358"/>
                  </a:moveTo>
                  <a:cubicBezTo>
                    <a:pt x="136054" y="6069"/>
                    <a:pt x="106925" y="19568"/>
                    <a:pt x="71402" y="35198"/>
                  </a:cubicBezTo>
                  <a:cubicBezTo>
                    <a:pt x="35168" y="50828"/>
                    <a:pt x="5328" y="62906"/>
                    <a:pt x="5328" y="62195"/>
                  </a:cubicBezTo>
                  <a:cubicBezTo>
                    <a:pt x="5328" y="61485"/>
                    <a:pt x="34458" y="47986"/>
                    <a:pt x="69981" y="32356"/>
                  </a:cubicBezTo>
                  <a:cubicBezTo>
                    <a:pt x="106214" y="16726"/>
                    <a:pt x="136054" y="4648"/>
                    <a:pt x="136054" y="535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7" name="Полилиния: фигура 326">
              <a:extLst>
                <a:ext uri="{FF2B5EF4-FFF2-40B4-BE49-F238E27FC236}">
                  <a16:creationId xmlns:a16="http://schemas.microsoft.com/office/drawing/2014/main" id="{FF8A5EA8-1179-E806-7C9F-1F04C800FBBA}"/>
                </a:ext>
              </a:extLst>
            </p:cNvPr>
            <p:cNvSpPr/>
            <p:nvPr/>
          </p:nvSpPr>
          <p:spPr>
            <a:xfrm>
              <a:off x="5913056" y="1986405"/>
              <a:ext cx="113674" cy="56837"/>
            </a:xfrm>
            <a:custGeom>
              <a:avLst/>
              <a:gdLst>
                <a:gd name="connsiteX0" fmla="*/ 114029 w 113674"/>
                <a:gd name="connsiteY0" fmla="*/ 5328 h 56837"/>
                <a:gd name="connsiteX1" fmla="*/ 99110 w 113674"/>
                <a:gd name="connsiteY1" fmla="*/ 13854 h 56837"/>
                <a:gd name="connsiteX2" fmla="*/ 60744 w 113674"/>
                <a:gd name="connsiteY2" fmla="*/ 32326 h 56837"/>
                <a:gd name="connsiteX3" fmla="*/ 21669 w 113674"/>
                <a:gd name="connsiteY3" fmla="*/ 48667 h 56837"/>
                <a:gd name="connsiteX4" fmla="*/ 5328 w 113674"/>
                <a:gd name="connsiteY4" fmla="*/ 54350 h 56837"/>
                <a:gd name="connsiteX5" fmla="*/ 20959 w 113674"/>
                <a:gd name="connsiteY5" fmla="*/ 46535 h 56837"/>
                <a:gd name="connsiteX6" fmla="*/ 59323 w 113674"/>
                <a:gd name="connsiteY6" fmla="*/ 29484 h 56837"/>
                <a:gd name="connsiteX7" fmla="*/ 97689 w 113674"/>
                <a:gd name="connsiteY7" fmla="*/ 11723 h 56837"/>
                <a:gd name="connsiteX8" fmla="*/ 114029 w 113674"/>
                <a:gd name="connsiteY8" fmla="*/ 5328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74" h="56837">
                  <a:moveTo>
                    <a:pt x="114029" y="5328"/>
                  </a:moveTo>
                  <a:cubicBezTo>
                    <a:pt x="109056" y="8881"/>
                    <a:pt x="104083" y="11723"/>
                    <a:pt x="99110" y="13854"/>
                  </a:cubicBezTo>
                  <a:cubicBezTo>
                    <a:pt x="89163" y="18827"/>
                    <a:pt x="75664" y="25221"/>
                    <a:pt x="60744" y="32326"/>
                  </a:cubicBezTo>
                  <a:cubicBezTo>
                    <a:pt x="45825" y="39431"/>
                    <a:pt x="31616" y="45114"/>
                    <a:pt x="21669" y="48667"/>
                  </a:cubicBezTo>
                  <a:cubicBezTo>
                    <a:pt x="16696" y="50798"/>
                    <a:pt x="11012" y="52929"/>
                    <a:pt x="5328" y="54350"/>
                  </a:cubicBezTo>
                  <a:cubicBezTo>
                    <a:pt x="10302" y="51509"/>
                    <a:pt x="15275" y="48667"/>
                    <a:pt x="20959" y="46535"/>
                  </a:cubicBezTo>
                  <a:lnTo>
                    <a:pt x="59323" y="29484"/>
                  </a:lnTo>
                  <a:lnTo>
                    <a:pt x="97689" y="11723"/>
                  </a:lnTo>
                  <a:cubicBezTo>
                    <a:pt x="102662" y="9591"/>
                    <a:pt x="108346" y="7460"/>
                    <a:pt x="114029" y="532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8" name="Полилиния: фигура 327">
              <a:extLst>
                <a:ext uri="{FF2B5EF4-FFF2-40B4-BE49-F238E27FC236}">
                  <a16:creationId xmlns:a16="http://schemas.microsoft.com/office/drawing/2014/main" id="{9C99CD36-156E-40AD-72E7-0A5BD40E6DF0}"/>
                </a:ext>
              </a:extLst>
            </p:cNvPr>
            <p:cNvSpPr/>
            <p:nvPr/>
          </p:nvSpPr>
          <p:spPr>
            <a:xfrm>
              <a:off x="7785836" y="3381044"/>
              <a:ext cx="1094113" cy="724672"/>
            </a:xfrm>
            <a:custGeom>
              <a:avLst/>
              <a:gdLst>
                <a:gd name="connsiteX0" fmla="*/ 71402 w 1094112"/>
                <a:gd name="connsiteY0" fmla="*/ 5328 h 724672"/>
                <a:gd name="connsiteX1" fmla="*/ 1026264 w 1094112"/>
                <a:gd name="connsiteY1" fmla="*/ 5328 h 724672"/>
                <a:gd name="connsiteX2" fmla="*/ 1092337 w 1094112"/>
                <a:gd name="connsiteY2" fmla="*/ 71401 h 724672"/>
                <a:gd name="connsiteX3" fmla="*/ 1092337 w 1094112"/>
                <a:gd name="connsiteY3" fmla="*/ 656113 h 724672"/>
                <a:gd name="connsiteX4" fmla="*/ 1026264 w 1094112"/>
                <a:gd name="connsiteY4" fmla="*/ 722186 h 724672"/>
                <a:gd name="connsiteX5" fmla="*/ 71402 w 1094112"/>
                <a:gd name="connsiteY5" fmla="*/ 722186 h 724672"/>
                <a:gd name="connsiteX6" fmla="*/ 5328 w 1094112"/>
                <a:gd name="connsiteY6" fmla="*/ 656113 h 724672"/>
                <a:gd name="connsiteX7" fmla="*/ 5328 w 1094112"/>
                <a:gd name="connsiteY7" fmla="*/ 71401 h 724672"/>
                <a:gd name="connsiteX8" fmla="*/ 71402 w 1094112"/>
                <a:gd name="connsiteY8" fmla="*/ 5328 h 72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112" h="724672">
                  <a:moveTo>
                    <a:pt x="71402" y="5328"/>
                  </a:moveTo>
                  <a:lnTo>
                    <a:pt x="1026264" y="5328"/>
                  </a:lnTo>
                  <a:cubicBezTo>
                    <a:pt x="1062498" y="5328"/>
                    <a:pt x="1092337" y="35168"/>
                    <a:pt x="1092337" y="71401"/>
                  </a:cubicBezTo>
                  <a:lnTo>
                    <a:pt x="1092337" y="656113"/>
                  </a:lnTo>
                  <a:cubicBezTo>
                    <a:pt x="1092337" y="692346"/>
                    <a:pt x="1062498" y="722186"/>
                    <a:pt x="1026264" y="722186"/>
                  </a:cubicBezTo>
                  <a:lnTo>
                    <a:pt x="71402" y="722186"/>
                  </a:lnTo>
                  <a:cubicBezTo>
                    <a:pt x="35168" y="722186"/>
                    <a:pt x="5328" y="692346"/>
                    <a:pt x="5328" y="656113"/>
                  </a:cubicBezTo>
                  <a:lnTo>
                    <a:pt x="5328" y="71401"/>
                  </a:lnTo>
                  <a:cubicBezTo>
                    <a:pt x="5328" y="35168"/>
                    <a:pt x="35168" y="5328"/>
                    <a:pt x="71402" y="53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9" name="Полилиния: фигура 328">
              <a:extLst>
                <a:ext uri="{FF2B5EF4-FFF2-40B4-BE49-F238E27FC236}">
                  <a16:creationId xmlns:a16="http://schemas.microsoft.com/office/drawing/2014/main" id="{6659A9E7-2566-B2A4-E472-24EE87851CCF}"/>
                </a:ext>
              </a:extLst>
            </p:cNvPr>
            <p:cNvSpPr/>
            <p:nvPr/>
          </p:nvSpPr>
          <p:spPr>
            <a:xfrm>
              <a:off x="7781922" y="3378021"/>
              <a:ext cx="1101218" cy="724672"/>
            </a:xfrm>
            <a:custGeom>
              <a:avLst/>
              <a:gdLst>
                <a:gd name="connsiteX0" fmla="*/ 1030179 w 1101217"/>
                <a:gd name="connsiteY0" fmla="*/ 725208 h 724672"/>
                <a:gd name="connsiteX1" fmla="*/ 1039414 w 1101217"/>
                <a:gd name="connsiteY1" fmla="*/ 724498 h 724672"/>
                <a:gd name="connsiteX2" fmla="*/ 1064280 w 1101217"/>
                <a:gd name="connsiteY2" fmla="*/ 715972 h 724672"/>
                <a:gd name="connsiteX3" fmla="*/ 1091278 w 1101217"/>
                <a:gd name="connsiteY3" fmla="*/ 684002 h 724672"/>
                <a:gd name="connsiteX4" fmla="*/ 1095541 w 1101217"/>
                <a:gd name="connsiteY4" fmla="*/ 626454 h 724672"/>
                <a:gd name="connsiteX5" fmla="*/ 1094831 w 1101217"/>
                <a:gd name="connsiteY5" fmla="*/ 252040 h 724672"/>
                <a:gd name="connsiteX6" fmla="*/ 1094831 w 1101217"/>
                <a:gd name="connsiteY6" fmla="*/ 127709 h 724672"/>
                <a:gd name="connsiteX7" fmla="*/ 1094831 w 1101217"/>
                <a:gd name="connsiteY7" fmla="*/ 95028 h 724672"/>
                <a:gd name="connsiteX8" fmla="*/ 1093409 w 1101217"/>
                <a:gd name="connsiteY8" fmla="*/ 62347 h 724672"/>
                <a:gd name="connsiteX9" fmla="*/ 1051492 w 1101217"/>
                <a:gd name="connsiteY9" fmla="*/ 14745 h 724672"/>
                <a:gd name="connsiteX10" fmla="*/ 1017390 w 1101217"/>
                <a:gd name="connsiteY10" fmla="*/ 11193 h 724672"/>
                <a:gd name="connsiteX11" fmla="*/ 755939 w 1101217"/>
                <a:gd name="connsiteY11" fmla="*/ 11193 h 724672"/>
                <a:gd name="connsiteX12" fmla="*/ 76026 w 1101217"/>
                <a:gd name="connsiteY12" fmla="*/ 11193 h 724672"/>
                <a:gd name="connsiteX13" fmla="*/ 13506 w 1101217"/>
                <a:gd name="connsiteY13" fmla="*/ 60926 h 724672"/>
                <a:gd name="connsiteX14" fmla="*/ 12085 w 1101217"/>
                <a:gd name="connsiteY14" fmla="*/ 82950 h 724672"/>
                <a:gd name="connsiteX15" fmla="*/ 12085 w 1101217"/>
                <a:gd name="connsiteY15" fmla="*/ 149733 h 724672"/>
                <a:gd name="connsiteX16" fmla="*/ 12085 w 1101217"/>
                <a:gd name="connsiteY16" fmla="*/ 323086 h 724672"/>
                <a:gd name="connsiteX17" fmla="*/ 12085 w 1101217"/>
                <a:gd name="connsiteY17" fmla="*/ 651320 h 724672"/>
                <a:gd name="connsiteX18" fmla="*/ 18479 w 1101217"/>
                <a:gd name="connsiteY18" fmla="*/ 688264 h 724672"/>
                <a:gd name="connsiteX19" fmla="*/ 43345 w 1101217"/>
                <a:gd name="connsiteY19" fmla="*/ 714551 h 724672"/>
                <a:gd name="connsiteX20" fmla="*/ 78158 w 1101217"/>
                <a:gd name="connsiteY20" fmla="*/ 723077 h 724672"/>
                <a:gd name="connsiteX21" fmla="*/ 259326 w 1101217"/>
                <a:gd name="connsiteY21" fmla="*/ 723077 h 724672"/>
                <a:gd name="connsiteX22" fmla="*/ 517934 w 1101217"/>
                <a:gd name="connsiteY22" fmla="*/ 723077 h 724672"/>
                <a:gd name="connsiteX23" fmla="*/ 891638 w 1101217"/>
                <a:gd name="connsiteY23" fmla="*/ 723788 h 724672"/>
                <a:gd name="connsiteX24" fmla="*/ 993234 w 1101217"/>
                <a:gd name="connsiteY24" fmla="*/ 723788 h 724672"/>
                <a:gd name="connsiteX25" fmla="*/ 1019522 w 1101217"/>
                <a:gd name="connsiteY25" fmla="*/ 723788 h 724672"/>
                <a:gd name="connsiteX26" fmla="*/ 1028757 w 1101217"/>
                <a:gd name="connsiteY26" fmla="*/ 723788 h 724672"/>
                <a:gd name="connsiteX27" fmla="*/ 1019522 w 1101217"/>
                <a:gd name="connsiteY27" fmla="*/ 723788 h 724672"/>
                <a:gd name="connsiteX28" fmla="*/ 993234 w 1101217"/>
                <a:gd name="connsiteY28" fmla="*/ 723788 h 724672"/>
                <a:gd name="connsiteX29" fmla="*/ 891638 w 1101217"/>
                <a:gd name="connsiteY29" fmla="*/ 723788 h 724672"/>
                <a:gd name="connsiteX30" fmla="*/ 517934 w 1101217"/>
                <a:gd name="connsiteY30" fmla="*/ 724498 h 724672"/>
                <a:gd name="connsiteX31" fmla="*/ 259326 w 1101217"/>
                <a:gd name="connsiteY31" fmla="*/ 724498 h 724672"/>
                <a:gd name="connsiteX32" fmla="*/ 115102 w 1101217"/>
                <a:gd name="connsiteY32" fmla="*/ 724498 h 724672"/>
                <a:gd name="connsiteX33" fmla="*/ 77447 w 1101217"/>
                <a:gd name="connsiteY33" fmla="*/ 724498 h 724672"/>
                <a:gd name="connsiteX34" fmla="*/ 39793 w 1101217"/>
                <a:gd name="connsiteY34" fmla="*/ 715262 h 724672"/>
                <a:gd name="connsiteX35" fmla="*/ 12795 w 1101217"/>
                <a:gd name="connsiteY35" fmla="*/ 686133 h 724672"/>
                <a:gd name="connsiteX36" fmla="*/ 5690 w 1101217"/>
                <a:gd name="connsiteY36" fmla="*/ 647058 h 724672"/>
                <a:gd name="connsiteX37" fmla="*/ 5690 w 1101217"/>
                <a:gd name="connsiteY37" fmla="*/ 318824 h 724672"/>
                <a:gd name="connsiteX38" fmla="*/ 5690 w 1101217"/>
                <a:gd name="connsiteY38" fmla="*/ 82950 h 724672"/>
                <a:gd name="connsiteX39" fmla="*/ 7111 w 1101217"/>
                <a:gd name="connsiteY39" fmla="*/ 60215 h 724672"/>
                <a:gd name="connsiteX40" fmla="*/ 74605 w 1101217"/>
                <a:gd name="connsiteY40" fmla="*/ 5510 h 724672"/>
                <a:gd name="connsiteX41" fmla="*/ 754519 w 1101217"/>
                <a:gd name="connsiteY41" fmla="*/ 5510 h 724672"/>
                <a:gd name="connsiteX42" fmla="*/ 1015969 w 1101217"/>
                <a:gd name="connsiteY42" fmla="*/ 5510 h 724672"/>
                <a:gd name="connsiteX43" fmla="*/ 1051492 w 1101217"/>
                <a:gd name="connsiteY43" fmla="*/ 9062 h 724672"/>
                <a:gd name="connsiteX44" fmla="*/ 1096251 w 1101217"/>
                <a:gd name="connsiteY44" fmla="*/ 60215 h 724672"/>
                <a:gd name="connsiteX45" fmla="*/ 1097673 w 1101217"/>
                <a:gd name="connsiteY45" fmla="*/ 94317 h 724672"/>
                <a:gd name="connsiteX46" fmla="*/ 1097673 w 1101217"/>
                <a:gd name="connsiteY46" fmla="*/ 126999 h 724672"/>
                <a:gd name="connsiteX47" fmla="*/ 1097673 w 1101217"/>
                <a:gd name="connsiteY47" fmla="*/ 251330 h 724672"/>
                <a:gd name="connsiteX48" fmla="*/ 1096961 w 1101217"/>
                <a:gd name="connsiteY48" fmla="*/ 625744 h 724672"/>
                <a:gd name="connsiteX49" fmla="*/ 1096961 w 1101217"/>
                <a:gd name="connsiteY49" fmla="*/ 657004 h 724672"/>
                <a:gd name="connsiteX50" fmla="*/ 1064280 w 1101217"/>
                <a:gd name="connsiteY50" fmla="*/ 716683 h 724672"/>
                <a:gd name="connsiteX51" fmla="*/ 1039414 w 1101217"/>
                <a:gd name="connsiteY51" fmla="*/ 725208 h 724672"/>
                <a:gd name="connsiteX52" fmla="*/ 1030179 w 1101217"/>
                <a:gd name="connsiteY52" fmla="*/ 725208 h 72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01217" h="724672">
                  <a:moveTo>
                    <a:pt x="1030179" y="725208"/>
                  </a:moveTo>
                  <a:cubicBezTo>
                    <a:pt x="1030179" y="725208"/>
                    <a:pt x="1033020" y="725208"/>
                    <a:pt x="1039414" y="724498"/>
                  </a:cubicBezTo>
                  <a:cubicBezTo>
                    <a:pt x="1047940" y="723077"/>
                    <a:pt x="1056465" y="720235"/>
                    <a:pt x="1064280" y="715972"/>
                  </a:cubicBezTo>
                  <a:cubicBezTo>
                    <a:pt x="1076359" y="708868"/>
                    <a:pt x="1086304" y="697500"/>
                    <a:pt x="1091278" y="684002"/>
                  </a:cubicBezTo>
                  <a:cubicBezTo>
                    <a:pt x="1098383" y="668371"/>
                    <a:pt x="1095541" y="647768"/>
                    <a:pt x="1095541" y="626454"/>
                  </a:cubicBezTo>
                  <a:cubicBezTo>
                    <a:pt x="1095541" y="537646"/>
                    <a:pt x="1095541" y="409763"/>
                    <a:pt x="1094831" y="252040"/>
                  </a:cubicBezTo>
                  <a:cubicBezTo>
                    <a:pt x="1094831" y="212254"/>
                    <a:pt x="1094831" y="171047"/>
                    <a:pt x="1094831" y="127709"/>
                  </a:cubicBezTo>
                  <a:lnTo>
                    <a:pt x="1094831" y="95028"/>
                  </a:lnTo>
                  <a:cubicBezTo>
                    <a:pt x="1095541" y="84371"/>
                    <a:pt x="1094831" y="73004"/>
                    <a:pt x="1093409" y="62347"/>
                  </a:cubicBezTo>
                  <a:cubicBezTo>
                    <a:pt x="1089146" y="40322"/>
                    <a:pt x="1072806" y="22561"/>
                    <a:pt x="1051492" y="14745"/>
                  </a:cubicBezTo>
                  <a:cubicBezTo>
                    <a:pt x="1040124" y="11193"/>
                    <a:pt x="1028757" y="10483"/>
                    <a:pt x="1017390" y="11193"/>
                  </a:cubicBezTo>
                  <a:lnTo>
                    <a:pt x="755939" y="11193"/>
                  </a:lnTo>
                  <a:lnTo>
                    <a:pt x="76026" y="11193"/>
                  </a:lnTo>
                  <a:cubicBezTo>
                    <a:pt x="46187" y="11193"/>
                    <a:pt x="19900" y="31797"/>
                    <a:pt x="13506" y="60926"/>
                  </a:cubicBezTo>
                  <a:cubicBezTo>
                    <a:pt x="12085" y="68030"/>
                    <a:pt x="12085" y="75135"/>
                    <a:pt x="12085" y="82950"/>
                  </a:cubicBezTo>
                  <a:lnTo>
                    <a:pt x="12085" y="149733"/>
                  </a:lnTo>
                  <a:cubicBezTo>
                    <a:pt x="12085" y="208702"/>
                    <a:pt x="12085" y="266249"/>
                    <a:pt x="12085" y="323086"/>
                  </a:cubicBezTo>
                  <a:cubicBezTo>
                    <a:pt x="12085" y="436760"/>
                    <a:pt x="12085" y="546882"/>
                    <a:pt x="12085" y="651320"/>
                  </a:cubicBezTo>
                  <a:cubicBezTo>
                    <a:pt x="11374" y="664109"/>
                    <a:pt x="13506" y="676897"/>
                    <a:pt x="18479" y="688264"/>
                  </a:cubicBezTo>
                  <a:cubicBezTo>
                    <a:pt x="24163" y="699632"/>
                    <a:pt x="32688" y="708868"/>
                    <a:pt x="43345" y="714551"/>
                  </a:cubicBezTo>
                  <a:cubicBezTo>
                    <a:pt x="54002" y="720946"/>
                    <a:pt x="66080" y="723788"/>
                    <a:pt x="78158" y="723077"/>
                  </a:cubicBezTo>
                  <a:lnTo>
                    <a:pt x="259326" y="723077"/>
                  </a:lnTo>
                  <a:lnTo>
                    <a:pt x="517934" y="723077"/>
                  </a:lnTo>
                  <a:lnTo>
                    <a:pt x="891638" y="723788"/>
                  </a:lnTo>
                  <a:lnTo>
                    <a:pt x="993234" y="723788"/>
                  </a:lnTo>
                  <a:lnTo>
                    <a:pt x="1019522" y="723788"/>
                  </a:lnTo>
                  <a:cubicBezTo>
                    <a:pt x="1025205" y="723788"/>
                    <a:pt x="1028757" y="723788"/>
                    <a:pt x="1028757" y="723788"/>
                  </a:cubicBezTo>
                  <a:cubicBezTo>
                    <a:pt x="1028757" y="723788"/>
                    <a:pt x="1025915" y="723788"/>
                    <a:pt x="1019522" y="723788"/>
                  </a:cubicBezTo>
                  <a:lnTo>
                    <a:pt x="993234" y="723788"/>
                  </a:lnTo>
                  <a:lnTo>
                    <a:pt x="891638" y="723788"/>
                  </a:lnTo>
                  <a:lnTo>
                    <a:pt x="517934" y="724498"/>
                  </a:lnTo>
                  <a:lnTo>
                    <a:pt x="259326" y="724498"/>
                  </a:lnTo>
                  <a:lnTo>
                    <a:pt x="115102" y="724498"/>
                  </a:lnTo>
                  <a:lnTo>
                    <a:pt x="77447" y="724498"/>
                  </a:lnTo>
                  <a:cubicBezTo>
                    <a:pt x="64659" y="725208"/>
                    <a:pt x="51160" y="721656"/>
                    <a:pt x="39793" y="715262"/>
                  </a:cubicBezTo>
                  <a:cubicBezTo>
                    <a:pt x="28425" y="708868"/>
                    <a:pt x="18479" y="698211"/>
                    <a:pt x="12795" y="686133"/>
                  </a:cubicBezTo>
                  <a:cubicBezTo>
                    <a:pt x="7111" y="674055"/>
                    <a:pt x="4270" y="660556"/>
                    <a:pt x="5690" y="647058"/>
                  </a:cubicBezTo>
                  <a:cubicBezTo>
                    <a:pt x="5690" y="542620"/>
                    <a:pt x="5690" y="432498"/>
                    <a:pt x="5690" y="318824"/>
                  </a:cubicBezTo>
                  <a:lnTo>
                    <a:pt x="5690" y="82950"/>
                  </a:lnTo>
                  <a:cubicBezTo>
                    <a:pt x="5690" y="75135"/>
                    <a:pt x="5690" y="67320"/>
                    <a:pt x="7111" y="60215"/>
                  </a:cubicBezTo>
                  <a:cubicBezTo>
                    <a:pt x="14216" y="28244"/>
                    <a:pt x="41924" y="5510"/>
                    <a:pt x="74605" y="5510"/>
                  </a:cubicBezTo>
                  <a:lnTo>
                    <a:pt x="754519" y="5510"/>
                  </a:lnTo>
                  <a:lnTo>
                    <a:pt x="1015969" y="5510"/>
                  </a:lnTo>
                  <a:cubicBezTo>
                    <a:pt x="1028047" y="4799"/>
                    <a:pt x="1040124" y="6220"/>
                    <a:pt x="1051492" y="9062"/>
                  </a:cubicBezTo>
                  <a:cubicBezTo>
                    <a:pt x="1074227" y="16877"/>
                    <a:pt x="1091278" y="36059"/>
                    <a:pt x="1096251" y="60215"/>
                  </a:cubicBezTo>
                  <a:cubicBezTo>
                    <a:pt x="1097673" y="71583"/>
                    <a:pt x="1098383" y="82950"/>
                    <a:pt x="1097673" y="94317"/>
                  </a:cubicBezTo>
                  <a:cubicBezTo>
                    <a:pt x="1097673" y="104974"/>
                    <a:pt x="1097673" y="116342"/>
                    <a:pt x="1097673" y="126999"/>
                  </a:cubicBezTo>
                  <a:cubicBezTo>
                    <a:pt x="1097673" y="170337"/>
                    <a:pt x="1097673" y="211544"/>
                    <a:pt x="1097673" y="251330"/>
                  </a:cubicBezTo>
                  <a:cubicBezTo>
                    <a:pt x="1097673" y="409052"/>
                    <a:pt x="1096961" y="536936"/>
                    <a:pt x="1096961" y="625744"/>
                  </a:cubicBezTo>
                  <a:cubicBezTo>
                    <a:pt x="1096961" y="636401"/>
                    <a:pt x="1096961" y="647058"/>
                    <a:pt x="1096961" y="657004"/>
                  </a:cubicBezTo>
                  <a:cubicBezTo>
                    <a:pt x="1097673" y="681160"/>
                    <a:pt x="1084884" y="703895"/>
                    <a:pt x="1064280" y="716683"/>
                  </a:cubicBezTo>
                  <a:cubicBezTo>
                    <a:pt x="1056465" y="720946"/>
                    <a:pt x="1047940" y="723788"/>
                    <a:pt x="1039414" y="725208"/>
                  </a:cubicBezTo>
                  <a:cubicBezTo>
                    <a:pt x="1037283" y="725208"/>
                    <a:pt x="1033731" y="725208"/>
                    <a:pt x="1030179" y="72520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0" name="Полилиния: фигура 329">
              <a:extLst>
                <a:ext uri="{FF2B5EF4-FFF2-40B4-BE49-F238E27FC236}">
                  <a16:creationId xmlns:a16="http://schemas.microsoft.com/office/drawing/2014/main" id="{43EE8CE0-94A6-39A7-4A0A-B166EBE86844}"/>
                </a:ext>
              </a:extLst>
            </p:cNvPr>
            <p:cNvSpPr/>
            <p:nvPr/>
          </p:nvSpPr>
          <p:spPr>
            <a:xfrm>
              <a:off x="8273214" y="3797375"/>
              <a:ext cx="49732" cy="170511"/>
            </a:xfrm>
            <a:custGeom>
              <a:avLst/>
              <a:gdLst>
                <a:gd name="connsiteX0" fmla="*/ 5328 w 49732"/>
                <a:gd name="connsiteY0" fmla="*/ 5329 h 170511"/>
                <a:gd name="connsiteX1" fmla="*/ 47246 w 49732"/>
                <a:gd name="connsiteY1" fmla="*/ 5329 h 170511"/>
                <a:gd name="connsiteX2" fmla="*/ 47246 w 49732"/>
                <a:gd name="connsiteY2" fmla="*/ 171577 h 170511"/>
                <a:gd name="connsiteX3" fmla="*/ 5328 w 49732"/>
                <a:gd name="connsiteY3" fmla="*/ 171577 h 17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170511">
                  <a:moveTo>
                    <a:pt x="5328" y="5329"/>
                  </a:moveTo>
                  <a:lnTo>
                    <a:pt x="47246" y="5329"/>
                  </a:lnTo>
                  <a:lnTo>
                    <a:pt x="47246" y="171577"/>
                  </a:lnTo>
                  <a:lnTo>
                    <a:pt x="5328" y="171577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1" name="Полилиния: фигура 330">
              <a:extLst>
                <a:ext uri="{FF2B5EF4-FFF2-40B4-BE49-F238E27FC236}">
                  <a16:creationId xmlns:a16="http://schemas.microsoft.com/office/drawing/2014/main" id="{B89B187F-A19C-0BC5-DC98-523D3CC173DB}"/>
                </a:ext>
              </a:extLst>
            </p:cNvPr>
            <p:cNvSpPr/>
            <p:nvPr/>
          </p:nvSpPr>
          <p:spPr>
            <a:xfrm>
              <a:off x="7924376" y="3773219"/>
              <a:ext cx="49732" cy="198930"/>
            </a:xfrm>
            <a:custGeom>
              <a:avLst/>
              <a:gdLst>
                <a:gd name="connsiteX0" fmla="*/ 5328 w 49732"/>
                <a:gd name="connsiteY0" fmla="*/ 5329 h 198929"/>
                <a:gd name="connsiteX1" fmla="*/ 47246 w 49732"/>
                <a:gd name="connsiteY1" fmla="*/ 5329 h 198929"/>
                <a:gd name="connsiteX2" fmla="*/ 47246 w 49732"/>
                <a:gd name="connsiteY2" fmla="*/ 195733 h 198929"/>
                <a:gd name="connsiteX3" fmla="*/ 5328 w 49732"/>
                <a:gd name="connsiteY3" fmla="*/ 195733 h 19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198929">
                  <a:moveTo>
                    <a:pt x="5328" y="5329"/>
                  </a:moveTo>
                  <a:lnTo>
                    <a:pt x="47246" y="5329"/>
                  </a:lnTo>
                  <a:lnTo>
                    <a:pt x="47246" y="195733"/>
                  </a:lnTo>
                  <a:lnTo>
                    <a:pt x="5328" y="195733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2" name="Полилиния: фигура 331">
              <a:extLst>
                <a:ext uri="{FF2B5EF4-FFF2-40B4-BE49-F238E27FC236}">
                  <a16:creationId xmlns:a16="http://schemas.microsoft.com/office/drawing/2014/main" id="{C259CA1B-2692-AA2D-ACD7-2FBAC9941B02}"/>
                </a:ext>
              </a:extLst>
            </p:cNvPr>
            <p:cNvSpPr/>
            <p:nvPr/>
          </p:nvSpPr>
          <p:spPr>
            <a:xfrm>
              <a:off x="8011763" y="3733433"/>
              <a:ext cx="49732" cy="234453"/>
            </a:xfrm>
            <a:custGeom>
              <a:avLst/>
              <a:gdLst>
                <a:gd name="connsiteX0" fmla="*/ 5329 w 49732"/>
                <a:gd name="connsiteY0" fmla="*/ 5329 h 234452"/>
                <a:gd name="connsiteX1" fmla="*/ 47246 w 49732"/>
                <a:gd name="connsiteY1" fmla="*/ 5329 h 234452"/>
                <a:gd name="connsiteX2" fmla="*/ 47246 w 49732"/>
                <a:gd name="connsiteY2" fmla="*/ 234808 h 234452"/>
                <a:gd name="connsiteX3" fmla="*/ 5329 w 49732"/>
                <a:gd name="connsiteY3" fmla="*/ 234808 h 23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234452">
                  <a:moveTo>
                    <a:pt x="5329" y="5329"/>
                  </a:moveTo>
                  <a:lnTo>
                    <a:pt x="47246" y="5329"/>
                  </a:lnTo>
                  <a:lnTo>
                    <a:pt x="47246" y="234808"/>
                  </a:lnTo>
                  <a:lnTo>
                    <a:pt x="5329" y="234808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3" name="Полилиния: фигура 332">
              <a:extLst>
                <a:ext uri="{FF2B5EF4-FFF2-40B4-BE49-F238E27FC236}">
                  <a16:creationId xmlns:a16="http://schemas.microsoft.com/office/drawing/2014/main" id="{653F2764-D231-C447-FB14-2FA1C27E066D}"/>
                </a:ext>
              </a:extLst>
            </p:cNvPr>
            <p:cNvSpPr/>
            <p:nvPr/>
          </p:nvSpPr>
          <p:spPr>
            <a:xfrm>
              <a:off x="8099150" y="3746222"/>
              <a:ext cx="49732" cy="227348"/>
            </a:xfrm>
            <a:custGeom>
              <a:avLst/>
              <a:gdLst>
                <a:gd name="connsiteX0" fmla="*/ 5329 w 49732"/>
                <a:gd name="connsiteY0" fmla="*/ 5328 h 227348"/>
                <a:gd name="connsiteX1" fmla="*/ 47246 w 49732"/>
                <a:gd name="connsiteY1" fmla="*/ 5328 h 227348"/>
                <a:gd name="connsiteX2" fmla="*/ 47246 w 49732"/>
                <a:gd name="connsiteY2" fmla="*/ 222730 h 227348"/>
                <a:gd name="connsiteX3" fmla="*/ 5329 w 49732"/>
                <a:gd name="connsiteY3" fmla="*/ 222730 h 2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227348">
                  <a:moveTo>
                    <a:pt x="5329" y="5328"/>
                  </a:moveTo>
                  <a:lnTo>
                    <a:pt x="47246" y="5328"/>
                  </a:lnTo>
                  <a:lnTo>
                    <a:pt x="47246" y="222730"/>
                  </a:lnTo>
                  <a:lnTo>
                    <a:pt x="5329" y="222730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4" name="Полилиния: фигура 333">
              <a:extLst>
                <a:ext uri="{FF2B5EF4-FFF2-40B4-BE49-F238E27FC236}">
                  <a16:creationId xmlns:a16="http://schemas.microsoft.com/office/drawing/2014/main" id="{7A5779DF-8EA0-F752-F0B0-2F731EE8665F}"/>
                </a:ext>
              </a:extLst>
            </p:cNvPr>
            <p:cNvSpPr/>
            <p:nvPr/>
          </p:nvSpPr>
          <p:spPr>
            <a:xfrm>
              <a:off x="8185827" y="3673044"/>
              <a:ext cx="49732" cy="298394"/>
            </a:xfrm>
            <a:custGeom>
              <a:avLst/>
              <a:gdLst>
                <a:gd name="connsiteX0" fmla="*/ 5329 w 49732"/>
                <a:gd name="connsiteY0" fmla="*/ 5329 h 298394"/>
                <a:gd name="connsiteX1" fmla="*/ 47246 w 49732"/>
                <a:gd name="connsiteY1" fmla="*/ 5329 h 298394"/>
                <a:gd name="connsiteX2" fmla="*/ 47246 w 49732"/>
                <a:gd name="connsiteY2" fmla="*/ 295908 h 298394"/>
                <a:gd name="connsiteX3" fmla="*/ 5329 w 49732"/>
                <a:gd name="connsiteY3" fmla="*/ 295908 h 29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298394">
                  <a:moveTo>
                    <a:pt x="5329" y="5329"/>
                  </a:moveTo>
                  <a:lnTo>
                    <a:pt x="47246" y="5329"/>
                  </a:lnTo>
                  <a:lnTo>
                    <a:pt x="47246" y="295908"/>
                  </a:lnTo>
                  <a:lnTo>
                    <a:pt x="5329" y="295908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5" name="Полилиния: фигура 334">
              <a:extLst>
                <a:ext uri="{FF2B5EF4-FFF2-40B4-BE49-F238E27FC236}">
                  <a16:creationId xmlns:a16="http://schemas.microsoft.com/office/drawing/2014/main" id="{3719E98C-5367-56D9-73AC-1A81E709EAF6}"/>
                </a:ext>
              </a:extLst>
            </p:cNvPr>
            <p:cNvSpPr/>
            <p:nvPr/>
          </p:nvSpPr>
          <p:spPr>
            <a:xfrm>
              <a:off x="8359890" y="3674465"/>
              <a:ext cx="49732" cy="298394"/>
            </a:xfrm>
            <a:custGeom>
              <a:avLst/>
              <a:gdLst>
                <a:gd name="connsiteX0" fmla="*/ 5329 w 49732"/>
                <a:gd name="connsiteY0" fmla="*/ 5328 h 298394"/>
                <a:gd name="connsiteX1" fmla="*/ 47246 w 49732"/>
                <a:gd name="connsiteY1" fmla="*/ 5328 h 298394"/>
                <a:gd name="connsiteX2" fmla="*/ 47246 w 49732"/>
                <a:gd name="connsiteY2" fmla="*/ 294487 h 298394"/>
                <a:gd name="connsiteX3" fmla="*/ 5329 w 49732"/>
                <a:gd name="connsiteY3" fmla="*/ 294487 h 29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298394">
                  <a:moveTo>
                    <a:pt x="5329" y="5328"/>
                  </a:moveTo>
                  <a:lnTo>
                    <a:pt x="47246" y="5328"/>
                  </a:lnTo>
                  <a:lnTo>
                    <a:pt x="47246" y="294487"/>
                  </a:lnTo>
                  <a:lnTo>
                    <a:pt x="5329" y="294487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6" name="Полилиния: фигура 335">
              <a:extLst>
                <a:ext uri="{FF2B5EF4-FFF2-40B4-BE49-F238E27FC236}">
                  <a16:creationId xmlns:a16="http://schemas.microsoft.com/office/drawing/2014/main" id="{5378DF9A-F758-C26D-2FE3-9F5AA0629292}"/>
                </a:ext>
              </a:extLst>
            </p:cNvPr>
            <p:cNvSpPr/>
            <p:nvPr/>
          </p:nvSpPr>
          <p:spPr>
            <a:xfrm>
              <a:off x="8447277" y="3768957"/>
              <a:ext cx="49732" cy="198930"/>
            </a:xfrm>
            <a:custGeom>
              <a:avLst/>
              <a:gdLst>
                <a:gd name="connsiteX0" fmla="*/ 5328 w 49732"/>
                <a:gd name="connsiteY0" fmla="*/ 5329 h 198929"/>
                <a:gd name="connsiteX1" fmla="*/ 47246 w 49732"/>
                <a:gd name="connsiteY1" fmla="*/ 5329 h 198929"/>
                <a:gd name="connsiteX2" fmla="*/ 47246 w 49732"/>
                <a:gd name="connsiteY2" fmla="*/ 199285 h 198929"/>
                <a:gd name="connsiteX3" fmla="*/ 5328 w 49732"/>
                <a:gd name="connsiteY3" fmla="*/ 199285 h 19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198929">
                  <a:moveTo>
                    <a:pt x="5328" y="5329"/>
                  </a:moveTo>
                  <a:lnTo>
                    <a:pt x="47246" y="5329"/>
                  </a:lnTo>
                  <a:lnTo>
                    <a:pt x="47246" y="199285"/>
                  </a:lnTo>
                  <a:lnTo>
                    <a:pt x="5328" y="199285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7" name="Полилиния: фигура 336">
              <a:extLst>
                <a:ext uri="{FF2B5EF4-FFF2-40B4-BE49-F238E27FC236}">
                  <a16:creationId xmlns:a16="http://schemas.microsoft.com/office/drawing/2014/main" id="{A1822F8B-E62B-355C-205E-FD35403BC0FF}"/>
                </a:ext>
              </a:extLst>
            </p:cNvPr>
            <p:cNvSpPr/>
            <p:nvPr/>
          </p:nvSpPr>
          <p:spPr>
            <a:xfrm>
              <a:off x="8534664" y="3686543"/>
              <a:ext cx="49732" cy="284185"/>
            </a:xfrm>
            <a:custGeom>
              <a:avLst/>
              <a:gdLst>
                <a:gd name="connsiteX0" fmla="*/ 5328 w 49732"/>
                <a:gd name="connsiteY0" fmla="*/ 5328 h 284185"/>
                <a:gd name="connsiteX1" fmla="*/ 47246 w 49732"/>
                <a:gd name="connsiteY1" fmla="*/ 5328 h 284185"/>
                <a:gd name="connsiteX2" fmla="*/ 47246 w 49732"/>
                <a:gd name="connsiteY2" fmla="*/ 281699 h 284185"/>
                <a:gd name="connsiteX3" fmla="*/ 5328 w 49732"/>
                <a:gd name="connsiteY3" fmla="*/ 281699 h 28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284185">
                  <a:moveTo>
                    <a:pt x="5328" y="5328"/>
                  </a:moveTo>
                  <a:lnTo>
                    <a:pt x="47246" y="5328"/>
                  </a:lnTo>
                  <a:lnTo>
                    <a:pt x="47246" y="281699"/>
                  </a:lnTo>
                  <a:lnTo>
                    <a:pt x="5328" y="281699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8" name="Полилиния: фигура 337">
              <a:extLst>
                <a:ext uri="{FF2B5EF4-FFF2-40B4-BE49-F238E27FC236}">
                  <a16:creationId xmlns:a16="http://schemas.microsoft.com/office/drawing/2014/main" id="{7AEC4055-01A9-054A-8342-CB07B0D858E2}"/>
                </a:ext>
              </a:extLst>
            </p:cNvPr>
            <p:cNvSpPr/>
            <p:nvPr/>
          </p:nvSpPr>
          <p:spPr>
            <a:xfrm>
              <a:off x="8621340" y="3624733"/>
              <a:ext cx="49732" cy="348127"/>
            </a:xfrm>
            <a:custGeom>
              <a:avLst/>
              <a:gdLst>
                <a:gd name="connsiteX0" fmla="*/ 5328 w 49732"/>
                <a:gd name="connsiteY0" fmla="*/ 5328 h 348126"/>
                <a:gd name="connsiteX1" fmla="*/ 47246 w 49732"/>
                <a:gd name="connsiteY1" fmla="*/ 5328 h 348126"/>
                <a:gd name="connsiteX2" fmla="*/ 47246 w 49732"/>
                <a:gd name="connsiteY2" fmla="*/ 344219 h 348126"/>
                <a:gd name="connsiteX3" fmla="*/ 5328 w 49732"/>
                <a:gd name="connsiteY3" fmla="*/ 344219 h 34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348126">
                  <a:moveTo>
                    <a:pt x="5328" y="5328"/>
                  </a:moveTo>
                  <a:lnTo>
                    <a:pt x="47246" y="5328"/>
                  </a:lnTo>
                  <a:lnTo>
                    <a:pt x="47246" y="344219"/>
                  </a:lnTo>
                  <a:lnTo>
                    <a:pt x="5328" y="344219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9" name="Полилиния: фигура 338">
              <a:extLst>
                <a:ext uri="{FF2B5EF4-FFF2-40B4-BE49-F238E27FC236}">
                  <a16:creationId xmlns:a16="http://schemas.microsoft.com/office/drawing/2014/main" id="{50D2B223-278D-F047-81A9-D8C1A30B385D}"/>
                </a:ext>
              </a:extLst>
            </p:cNvPr>
            <p:cNvSpPr/>
            <p:nvPr/>
          </p:nvSpPr>
          <p:spPr>
            <a:xfrm>
              <a:off x="8708727" y="3685122"/>
              <a:ext cx="49732" cy="284185"/>
            </a:xfrm>
            <a:custGeom>
              <a:avLst/>
              <a:gdLst>
                <a:gd name="connsiteX0" fmla="*/ 5328 w 49732"/>
                <a:gd name="connsiteY0" fmla="*/ 5328 h 284185"/>
                <a:gd name="connsiteX1" fmla="*/ 47246 w 49732"/>
                <a:gd name="connsiteY1" fmla="*/ 5328 h 284185"/>
                <a:gd name="connsiteX2" fmla="*/ 47246 w 49732"/>
                <a:gd name="connsiteY2" fmla="*/ 283119 h 284185"/>
                <a:gd name="connsiteX3" fmla="*/ 5328 w 49732"/>
                <a:gd name="connsiteY3" fmla="*/ 283119 h 28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284185">
                  <a:moveTo>
                    <a:pt x="5328" y="5328"/>
                  </a:moveTo>
                  <a:lnTo>
                    <a:pt x="47246" y="5328"/>
                  </a:lnTo>
                  <a:lnTo>
                    <a:pt x="47246" y="283119"/>
                  </a:lnTo>
                  <a:lnTo>
                    <a:pt x="5328" y="283119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0" name="Полилиния: фигура 339">
              <a:extLst>
                <a:ext uri="{FF2B5EF4-FFF2-40B4-BE49-F238E27FC236}">
                  <a16:creationId xmlns:a16="http://schemas.microsoft.com/office/drawing/2014/main" id="{EE1B52F7-946E-A667-5575-0731B4F85C59}"/>
                </a:ext>
              </a:extLst>
            </p:cNvPr>
            <p:cNvSpPr/>
            <p:nvPr/>
          </p:nvSpPr>
          <p:spPr>
            <a:xfrm>
              <a:off x="7903062" y="3518163"/>
              <a:ext cx="341022" cy="14209"/>
            </a:xfrm>
            <a:custGeom>
              <a:avLst/>
              <a:gdLst>
                <a:gd name="connsiteX0" fmla="*/ 336404 w 341022"/>
                <a:gd name="connsiteY0" fmla="*/ 8881 h 14209"/>
                <a:gd name="connsiteX1" fmla="*/ 170867 w 341022"/>
                <a:gd name="connsiteY1" fmla="*/ 12433 h 14209"/>
                <a:gd name="connsiteX2" fmla="*/ 5328 w 341022"/>
                <a:gd name="connsiteY2" fmla="*/ 8881 h 14209"/>
                <a:gd name="connsiteX3" fmla="*/ 170867 w 341022"/>
                <a:gd name="connsiteY3" fmla="*/ 5328 h 14209"/>
                <a:gd name="connsiteX4" fmla="*/ 336404 w 341022"/>
                <a:gd name="connsiteY4" fmla="*/ 8881 h 1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022" h="14209">
                  <a:moveTo>
                    <a:pt x="336404" y="8881"/>
                  </a:moveTo>
                  <a:cubicBezTo>
                    <a:pt x="336404" y="10302"/>
                    <a:pt x="262516" y="12433"/>
                    <a:pt x="170867" y="12433"/>
                  </a:cubicBezTo>
                  <a:cubicBezTo>
                    <a:pt x="79217" y="12433"/>
                    <a:pt x="5328" y="11012"/>
                    <a:pt x="5328" y="8881"/>
                  </a:cubicBezTo>
                  <a:cubicBezTo>
                    <a:pt x="5328" y="6749"/>
                    <a:pt x="79217" y="5328"/>
                    <a:pt x="170867" y="5328"/>
                  </a:cubicBezTo>
                  <a:cubicBezTo>
                    <a:pt x="262516" y="5328"/>
                    <a:pt x="336404" y="7460"/>
                    <a:pt x="336404" y="888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:a16="http://schemas.microsoft.com/office/drawing/2014/main" id="{18CD87A7-8F24-6D46-7200-B1CC296509AB}"/>
                </a:ext>
              </a:extLst>
            </p:cNvPr>
            <p:cNvSpPr/>
            <p:nvPr/>
          </p:nvSpPr>
          <p:spPr>
            <a:xfrm>
              <a:off x="9336777" y="2892245"/>
              <a:ext cx="369441" cy="419173"/>
            </a:xfrm>
            <a:custGeom>
              <a:avLst/>
              <a:gdLst>
                <a:gd name="connsiteX0" fmla="*/ 171577 w 369440"/>
                <a:gd name="connsiteY0" fmla="*/ 63586 h 419173"/>
                <a:gd name="connsiteX1" fmla="*/ 216336 w 369440"/>
                <a:gd name="connsiteY1" fmla="*/ 119713 h 419173"/>
                <a:gd name="connsiteX2" fmla="*/ 216336 w 369440"/>
                <a:gd name="connsiteY2" fmla="*/ 23090 h 419173"/>
                <a:gd name="connsiteX3" fmla="*/ 357718 w 369440"/>
                <a:gd name="connsiteY3" fmla="*/ 23090 h 419173"/>
                <a:gd name="connsiteX4" fmla="*/ 370507 w 369440"/>
                <a:gd name="connsiteY4" fmla="*/ 290934 h 419173"/>
                <a:gd name="connsiteX5" fmla="*/ 353455 w 369440"/>
                <a:gd name="connsiteY5" fmla="*/ 362691 h 419173"/>
                <a:gd name="connsiteX6" fmla="*/ 249728 w 369440"/>
                <a:gd name="connsiteY6" fmla="*/ 416686 h 419173"/>
                <a:gd name="connsiteX7" fmla="*/ 216336 w 369440"/>
                <a:gd name="connsiteY7" fmla="*/ 396793 h 419173"/>
                <a:gd name="connsiteX8" fmla="*/ 172287 w 369440"/>
                <a:gd name="connsiteY8" fmla="*/ 347771 h 419173"/>
                <a:gd name="connsiteX9" fmla="*/ 5328 w 369440"/>
                <a:gd name="connsiteY9" fmla="*/ 70691 h 419173"/>
                <a:gd name="connsiteX10" fmla="*/ 114029 w 369440"/>
                <a:gd name="connsiteY10" fmla="*/ 5328 h 419173"/>
                <a:gd name="connsiteX11" fmla="*/ 171577 w 369440"/>
                <a:gd name="connsiteY11" fmla="*/ 63586 h 41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0" h="419173">
                  <a:moveTo>
                    <a:pt x="171577" y="63586"/>
                  </a:moveTo>
                  <a:lnTo>
                    <a:pt x="216336" y="119713"/>
                  </a:lnTo>
                  <a:lnTo>
                    <a:pt x="216336" y="23090"/>
                  </a:lnTo>
                  <a:lnTo>
                    <a:pt x="357718" y="23090"/>
                  </a:lnTo>
                  <a:cubicBezTo>
                    <a:pt x="357718" y="23090"/>
                    <a:pt x="373348" y="244044"/>
                    <a:pt x="370507" y="290934"/>
                  </a:cubicBezTo>
                  <a:cubicBezTo>
                    <a:pt x="366954" y="315801"/>
                    <a:pt x="361270" y="339246"/>
                    <a:pt x="353455" y="362691"/>
                  </a:cubicBezTo>
                  <a:cubicBezTo>
                    <a:pt x="339956" y="406030"/>
                    <a:pt x="293066" y="430896"/>
                    <a:pt x="249728" y="416686"/>
                  </a:cubicBezTo>
                  <a:cubicBezTo>
                    <a:pt x="236939" y="412424"/>
                    <a:pt x="225572" y="406030"/>
                    <a:pt x="216336" y="396793"/>
                  </a:cubicBezTo>
                  <a:cubicBezTo>
                    <a:pt x="200706" y="381163"/>
                    <a:pt x="185786" y="364823"/>
                    <a:pt x="172287" y="347771"/>
                  </a:cubicBezTo>
                  <a:cubicBezTo>
                    <a:pt x="109766" y="266779"/>
                    <a:pt x="5328" y="70691"/>
                    <a:pt x="5328" y="70691"/>
                  </a:cubicBezTo>
                  <a:lnTo>
                    <a:pt x="114029" y="5328"/>
                  </a:lnTo>
                  <a:lnTo>
                    <a:pt x="171577" y="63586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2" name="Полилиния: фигура 341">
              <a:extLst>
                <a:ext uri="{FF2B5EF4-FFF2-40B4-BE49-F238E27FC236}">
                  <a16:creationId xmlns:a16="http://schemas.microsoft.com/office/drawing/2014/main" id="{34C3D9A3-CAEE-CEE8-B972-F177476D3327}"/>
                </a:ext>
              </a:extLst>
            </p:cNvPr>
            <p:cNvSpPr/>
            <p:nvPr/>
          </p:nvSpPr>
          <p:spPr>
            <a:xfrm>
              <a:off x="9493789" y="2939753"/>
              <a:ext cx="149197" cy="163406"/>
            </a:xfrm>
            <a:custGeom>
              <a:avLst/>
              <a:gdLst>
                <a:gd name="connsiteX0" fmla="*/ 5328 w 149197"/>
                <a:gd name="connsiteY0" fmla="*/ 5421 h 163406"/>
                <a:gd name="connsiteX1" fmla="*/ 23800 w 149197"/>
                <a:gd name="connsiteY1" fmla="*/ 30288 h 163406"/>
                <a:gd name="connsiteX2" fmla="*/ 70691 w 149197"/>
                <a:gd name="connsiteY2" fmla="*/ 87835 h 163406"/>
                <a:gd name="connsiteX3" fmla="*/ 121134 w 149197"/>
                <a:gd name="connsiteY3" fmla="*/ 142541 h 163406"/>
                <a:gd name="connsiteX4" fmla="*/ 145289 w 149197"/>
                <a:gd name="connsiteY4" fmla="*/ 161723 h 163406"/>
                <a:gd name="connsiteX5" fmla="*/ 124687 w 149197"/>
                <a:gd name="connsiteY5" fmla="*/ 138988 h 163406"/>
                <a:gd name="connsiteX6" fmla="*/ 75664 w 149197"/>
                <a:gd name="connsiteY6" fmla="*/ 83572 h 163406"/>
                <a:gd name="connsiteX7" fmla="*/ 5328 w 149197"/>
                <a:gd name="connsiteY7" fmla="*/ 5421 h 16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97" h="163406">
                  <a:moveTo>
                    <a:pt x="5328" y="5421"/>
                  </a:moveTo>
                  <a:cubicBezTo>
                    <a:pt x="10301" y="14657"/>
                    <a:pt x="16696" y="22472"/>
                    <a:pt x="23800" y="30288"/>
                  </a:cubicBezTo>
                  <a:cubicBezTo>
                    <a:pt x="36589" y="45207"/>
                    <a:pt x="52219" y="65100"/>
                    <a:pt x="70691" y="87835"/>
                  </a:cubicBezTo>
                  <a:cubicBezTo>
                    <a:pt x="89163" y="110570"/>
                    <a:pt x="107635" y="129042"/>
                    <a:pt x="121134" y="142541"/>
                  </a:cubicBezTo>
                  <a:cubicBezTo>
                    <a:pt x="128239" y="150356"/>
                    <a:pt x="136054" y="156750"/>
                    <a:pt x="145289" y="161723"/>
                  </a:cubicBezTo>
                  <a:cubicBezTo>
                    <a:pt x="138896" y="153908"/>
                    <a:pt x="131791" y="146093"/>
                    <a:pt x="124687" y="138988"/>
                  </a:cubicBezTo>
                  <a:cubicBezTo>
                    <a:pt x="111898" y="125490"/>
                    <a:pt x="94847" y="105597"/>
                    <a:pt x="75664" y="83572"/>
                  </a:cubicBezTo>
                  <a:cubicBezTo>
                    <a:pt x="38720" y="38103"/>
                    <a:pt x="6749" y="3290"/>
                    <a:pt x="5328" y="5421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3" name="Полилиния: фигура 342">
              <a:extLst>
                <a:ext uri="{FF2B5EF4-FFF2-40B4-BE49-F238E27FC236}">
                  <a16:creationId xmlns:a16="http://schemas.microsoft.com/office/drawing/2014/main" id="{8F6A9830-C9D8-959F-5C7C-0D8F431C2B43}"/>
                </a:ext>
              </a:extLst>
            </p:cNvPr>
            <p:cNvSpPr/>
            <p:nvPr/>
          </p:nvSpPr>
          <p:spPr>
            <a:xfrm>
              <a:off x="9814685" y="1443559"/>
              <a:ext cx="461801" cy="980439"/>
            </a:xfrm>
            <a:custGeom>
              <a:avLst/>
              <a:gdLst>
                <a:gd name="connsiteX0" fmla="*/ 453153 w 461800"/>
                <a:gd name="connsiteY0" fmla="*/ 251911 h 980438"/>
                <a:gd name="connsiteX1" fmla="*/ 459548 w 461800"/>
                <a:gd name="connsiteY1" fmla="*/ 764865 h 980438"/>
                <a:gd name="connsiteX2" fmla="*/ 306088 w 461800"/>
                <a:gd name="connsiteY2" fmla="*/ 975873 h 980438"/>
                <a:gd name="connsiteX3" fmla="*/ 306088 w 461800"/>
                <a:gd name="connsiteY3" fmla="*/ 975873 h 980438"/>
                <a:gd name="connsiteX4" fmla="*/ 154049 w 461800"/>
                <a:gd name="connsiteY4" fmla="*/ 768418 h 980438"/>
                <a:gd name="connsiteX5" fmla="*/ 152628 w 461800"/>
                <a:gd name="connsiteY5" fmla="*/ 693819 h 980438"/>
                <a:gd name="connsiteX6" fmla="*/ 10535 w 461800"/>
                <a:gd name="connsiteY6" fmla="*/ 553858 h 980438"/>
                <a:gd name="connsiteX7" fmla="*/ 5562 w 461800"/>
                <a:gd name="connsiteY7" fmla="*/ 244807 h 980438"/>
                <a:gd name="connsiteX8" fmla="*/ 230069 w 461800"/>
                <a:gd name="connsiteY8" fmla="*/ 6091 h 980438"/>
                <a:gd name="connsiteX9" fmla="*/ 242857 w 461800"/>
                <a:gd name="connsiteY9" fmla="*/ 5381 h 980438"/>
                <a:gd name="connsiteX10" fmla="*/ 453153 w 461800"/>
                <a:gd name="connsiteY10" fmla="*/ 251911 h 98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800" h="980438">
                  <a:moveTo>
                    <a:pt x="453153" y="251911"/>
                  </a:moveTo>
                  <a:lnTo>
                    <a:pt x="459548" y="764865"/>
                  </a:lnTo>
                  <a:cubicBezTo>
                    <a:pt x="460969" y="852252"/>
                    <a:pt x="444628" y="980136"/>
                    <a:pt x="306088" y="975873"/>
                  </a:cubicBezTo>
                  <a:lnTo>
                    <a:pt x="306088" y="975873"/>
                  </a:lnTo>
                  <a:cubicBezTo>
                    <a:pt x="186730" y="963085"/>
                    <a:pt x="154759" y="850121"/>
                    <a:pt x="154049" y="768418"/>
                  </a:cubicBezTo>
                  <a:cubicBezTo>
                    <a:pt x="154049" y="730053"/>
                    <a:pt x="153338" y="697372"/>
                    <a:pt x="152628" y="693819"/>
                  </a:cubicBezTo>
                  <a:cubicBezTo>
                    <a:pt x="152628" y="693819"/>
                    <a:pt x="21903" y="683162"/>
                    <a:pt x="10535" y="553858"/>
                  </a:cubicBezTo>
                  <a:cubicBezTo>
                    <a:pt x="5562" y="491337"/>
                    <a:pt x="4851" y="362033"/>
                    <a:pt x="5562" y="244807"/>
                  </a:cubicBezTo>
                  <a:cubicBezTo>
                    <a:pt x="6273" y="119055"/>
                    <a:pt x="104316" y="14617"/>
                    <a:pt x="230069" y="6091"/>
                  </a:cubicBezTo>
                  <a:lnTo>
                    <a:pt x="242857" y="5381"/>
                  </a:lnTo>
                  <a:cubicBezTo>
                    <a:pt x="377844" y="2539"/>
                    <a:pt x="455285" y="116213"/>
                    <a:pt x="453153" y="251911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4" name="Полилиния: фигура 343">
              <a:extLst>
                <a:ext uri="{FF2B5EF4-FFF2-40B4-BE49-F238E27FC236}">
                  <a16:creationId xmlns:a16="http://schemas.microsoft.com/office/drawing/2014/main" id="{9FBA14E1-8EED-F1D5-7AFE-8EF5C5881930}"/>
                </a:ext>
              </a:extLst>
            </p:cNvPr>
            <p:cNvSpPr/>
            <p:nvPr/>
          </p:nvSpPr>
          <p:spPr>
            <a:xfrm>
              <a:off x="9962694" y="2068819"/>
              <a:ext cx="170511" cy="99465"/>
            </a:xfrm>
            <a:custGeom>
              <a:avLst/>
              <a:gdLst>
                <a:gd name="connsiteX0" fmla="*/ 5328 w 170511"/>
                <a:gd name="connsiteY0" fmla="*/ 67849 h 99464"/>
                <a:gd name="connsiteX1" fmla="*/ 170156 w 170511"/>
                <a:gd name="connsiteY1" fmla="*/ 5328 h 99464"/>
                <a:gd name="connsiteX2" fmla="*/ 6039 w 170511"/>
                <a:gd name="connsiteY2" fmla="*/ 100530 h 99464"/>
                <a:gd name="connsiteX3" fmla="*/ 5328 w 170511"/>
                <a:gd name="connsiteY3" fmla="*/ 67849 h 9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511" h="99464">
                  <a:moveTo>
                    <a:pt x="5328" y="67849"/>
                  </a:moveTo>
                  <a:cubicBezTo>
                    <a:pt x="65008" y="62876"/>
                    <a:pt x="121845" y="41562"/>
                    <a:pt x="170156" y="5328"/>
                  </a:cubicBezTo>
                  <a:cubicBezTo>
                    <a:pt x="170156" y="5328"/>
                    <a:pt x="136054" y="102662"/>
                    <a:pt x="6039" y="100530"/>
                  </a:cubicBezTo>
                  <a:lnTo>
                    <a:pt x="5328" y="67849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5" name="Полилиния: фигура 344">
              <a:extLst>
                <a:ext uri="{FF2B5EF4-FFF2-40B4-BE49-F238E27FC236}">
                  <a16:creationId xmlns:a16="http://schemas.microsoft.com/office/drawing/2014/main" id="{8BE0B917-72EE-1927-07F0-209A6A41FD4D}"/>
                </a:ext>
              </a:extLst>
            </p:cNvPr>
            <p:cNvSpPr/>
            <p:nvPr/>
          </p:nvSpPr>
          <p:spPr>
            <a:xfrm>
              <a:off x="10036162" y="1712877"/>
              <a:ext cx="85256" cy="28419"/>
            </a:xfrm>
            <a:custGeom>
              <a:avLst/>
              <a:gdLst>
                <a:gd name="connsiteX0" fmla="*/ 5749 w 85255"/>
                <a:gd name="connsiteY0" fmla="*/ 28063 h 28418"/>
                <a:gd name="connsiteX1" fmla="*/ 44825 w 85255"/>
                <a:gd name="connsiteY1" fmla="*/ 18117 h 28418"/>
                <a:gd name="connsiteX2" fmla="*/ 84611 w 85255"/>
                <a:gd name="connsiteY2" fmla="*/ 25221 h 28418"/>
                <a:gd name="connsiteX3" fmla="*/ 76085 w 85255"/>
                <a:gd name="connsiteY3" fmla="*/ 14565 h 28418"/>
                <a:gd name="connsiteX4" fmla="*/ 44115 w 85255"/>
                <a:gd name="connsiteY4" fmla="*/ 5328 h 28418"/>
                <a:gd name="connsiteX5" fmla="*/ 12854 w 85255"/>
                <a:gd name="connsiteY5" fmla="*/ 16696 h 28418"/>
                <a:gd name="connsiteX6" fmla="*/ 5749 w 85255"/>
                <a:gd name="connsiteY6" fmla="*/ 28063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55" h="28418">
                  <a:moveTo>
                    <a:pt x="5749" y="28063"/>
                  </a:moveTo>
                  <a:cubicBezTo>
                    <a:pt x="8591" y="30905"/>
                    <a:pt x="23511" y="18827"/>
                    <a:pt x="44825" y="18117"/>
                  </a:cubicBezTo>
                  <a:cubicBezTo>
                    <a:pt x="66849" y="17406"/>
                    <a:pt x="82479" y="28063"/>
                    <a:pt x="84611" y="25221"/>
                  </a:cubicBezTo>
                  <a:cubicBezTo>
                    <a:pt x="87453" y="22380"/>
                    <a:pt x="83190" y="19538"/>
                    <a:pt x="76085" y="14565"/>
                  </a:cubicBezTo>
                  <a:cubicBezTo>
                    <a:pt x="66849" y="8170"/>
                    <a:pt x="55482" y="5328"/>
                    <a:pt x="44115" y="5328"/>
                  </a:cubicBezTo>
                  <a:cubicBezTo>
                    <a:pt x="32747" y="5328"/>
                    <a:pt x="22090" y="9591"/>
                    <a:pt x="12854" y="16696"/>
                  </a:cubicBezTo>
                  <a:cubicBezTo>
                    <a:pt x="6460" y="22380"/>
                    <a:pt x="4328" y="27353"/>
                    <a:pt x="5749" y="2806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6" name="Полилиния: фигура 345">
              <a:extLst>
                <a:ext uri="{FF2B5EF4-FFF2-40B4-BE49-F238E27FC236}">
                  <a16:creationId xmlns:a16="http://schemas.microsoft.com/office/drawing/2014/main" id="{519377F0-12E5-EED2-954E-D83DCD06310A}"/>
                </a:ext>
              </a:extLst>
            </p:cNvPr>
            <p:cNvSpPr/>
            <p:nvPr/>
          </p:nvSpPr>
          <p:spPr>
            <a:xfrm>
              <a:off x="10025216" y="1771090"/>
              <a:ext cx="42628" cy="42628"/>
            </a:xfrm>
            <a:custGeom>
              <a:avLst/>
              <a:gdLst>
                <a:gd name="connsiteX0" fmla="*/ 5328 w 42627"/>
                <a:gd name="connsiteY0" fmla="*/ 22425 h 42627"/>
                <a:gd name="connsiteX1" fmla="*/ 23090 w 42627"/>
                <a:gd name="connsiteY1" fmla="*/ 38765 h 42627"/>
                <a:gd name="connsiteX2" fmla="*/ 40140 w 42627"/>
                <a:gd name="connsiteY2" fmla="*/ 22425 h 42627"/>
                <a:gd name="connsiteX3" fmla="*/ 40140 w 42627"/>
                <a:gd name="connsiteY3" fmla="*/ 21714 h 42627"/>
                <a:gd name="connsiteX4" fmla="*/ 22379 w 42627"/>
                <a:gd name="connsiteY4" fmla="*/ 5373 h 42627"/>
                <a:gd name="connsiteX5" fmla="*/ 5328 w 42627"/>
                <a:gd name="connsiteY5" fmla="*/ 22425 h 42627"/>
                <a:gd name="connsiteX6" fmla="*/ 5328 w 42627"/>
                <a:gd name="connsiteY6" fmla="*/ 22425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27" h="42627">
                  <a:moveTo>
                    <a:pt x="5328" y="22425"/>
                  </a:moveTo>
                  <a:cubicBezTo>
                    <a:pt x="6039" y="31661"/>
                    <a:pt x="13854" y="39476"/>
                    <a:pt x="23090" y="38765"/>
                  </a:cubicBezTo>
                  <a:cubicBezTo>
                    <a:pt x="32326" y="38765"/>
                    <a:pt x="40140" y="31661"/>
                    <a:pt x="40140" y="22425"/>
                  </a:cubicBezTo>
                  <a:cubicBezTo>
                    <a:pt x="40140" y="22425"/>
                    <a:pt x="40140" y="22425"/>
                    <a:pt x="40140" y="21714"/>
                  </a:cubicBezTo>
                  <a:cubicBezTo>
                    <a:pt x="39430" y="12478"/>
                    <a:pt x="31615" y="4663"/>
                    <a:pt x="22379" y="5373"/>
                  </a:cubicBezTo>
                  <a:cubicBezTo>
                    <a:pt x="12433" y="5373"/>
                    <a:pt x="5328" y="12478"/>
                    <a:pt x="5328" y="22425"/>
                  </a:cubicBezTo>
                  <a:cubicBezTo>
                    <a:pt x="5328" y="21714"/>
                    <a:pt x="5328" y="22425"/>
                    <a:pt x="5328" y="2242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7" name="Полилиния: фигура 346">
              <a:extLst>
                <a:ext uri="{FF2B5EF4-FFF2-40B4-BE49-F238E27FC236}">
                  <a16:creationId xmlns:a16="http://schemas.microsoft.com/office/drawing/2014/main" id="{E134CFF4-B111-C58D-94FC-8CB7D4183E2D}"/>
                </a:ext>
              </a:extLst>
            </p:cNvPr>
            <p:cNvSpPr/>
            <p:nvPr/>
          </p:nvSpPr>
          <p:spPr>
            <a:xfrm>
              <a:off x="9931211" y="1719973"/>
              <a:ext cx="56837" cy="177616"/>
            </a:xfrm>
            <a:custGeom>
              <a:avLst/>
              <a:gdLst>
                <a:gd name="connsiteX0" fmla="*/ 56705 w 56837"/>
                <a:gd name="connsiteY0" fmla="*/ 171585 h 177615"/>
                <a:gd name="connsiteX1" fmla="*/ 24023 w 56837"/>
                <a:gd name="connsiteY1" fmla="*/ 168033 h 177615"/>
                <a:gd name="connsiteX2" fmla="*/ 12656 w 56837"/>
                <a:gd name="connsiteY2" fmla="*/ 163770 h 177615"/>
                <a:gd name="connsiteX3" fmla="*/ 14788 w 56837"/>
                <a:gd name="connsiteY3" fmla="*/ 148850 h 177615"/>
                <a:gd name="connsiteX4" fmla="*/ 27575 w 56837"/>
                <a:gd name="connsiteY4" fmla="*/ 109064 h 177615"/>
                <a:gd name="connsiteX5" fmla="*/ 53863 w 56837"/>
                <a:gd name="connsiteY5" fmla="*/ 5337 h 177615"/>
                <a:gd name="connsiteX6" fmla="*/ 19050 w 56837"/>
                <a:gd name="connsiteY6" fmla="*/ 106222 h 177615"/>
                <a:gd name="connsiteX7" fmla="*/ 7683 w 56837"/>
                <a:gd name="connsiteY7" fmla="*/ 146008 h 177615"/>
                <a:gd name="connsiteX8" fmla="*/ 6262 w 56837"/>
                <a:gd name="connsiteY8" fmla="*/ 165901 h 177615"/>
                <a:gd name="connsiteX9" fmla="*/ 14788 w 56837"/>
                <a:gd name="connsiteY9" fmla="*/ 173006 h 177615"/>
                <a:gd name="connsiteX10" fmla="*/ 23313 w 56837"/>
                <a:gd name="connsiteY10" fmla="*/ 173006 h 177615"/>
                <a:gd name="connsiteX11" fmla="*/ 56705 w 56837"/>
                <a:gd name="connsiteY11" fmla="*/ 171585 h 17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837" h="177615">
                  <a:moveTo>
                    <a:pt x="56705" y="171585"/>
                  </a:moveTo>
                  <a:cubicBezTo>
                    <a:pt x="46048" y="168743"/>
                    <a:pt x="35391" y="168033"/>
                    <a:pt x="24023" y="168033"/>
                  </a:cubicBezTo>
                  <a:cubicBezTo>
                    <a:pt x="19050" y="168033"/>
                    <a:pt x="14077" y="167322"/>
                    <a:pt x="12656" y="163770"/>
                  </a:cubicBezTo>
                  <a:cubicBezTo>
                    <a:pt x="11946" y="158797"/>
                    <a:pt x="12656" y="153113"/>
                    <a:pt x="14788" y="148850"/>
                  </a:cubicBezTo>
                  <a:cubicBezTo>
                    <a:pt x="18340" y="136062"/>
                    <a:pt x="22603" y="123274"/>
                    <a:pt x="27575" y="109064"/>
                  </a:cubicBezTo>
                  <a:cubicBezTo>
                    <a:pt x="44627" y="52227"/>
                    <a:pt x="55994" y="6047"/>
                    <a:pt x="53863" y="5337"/>
                  </a:cubicBezTo>
                  <a:cubicBezTo>
                    <a:pt x="51731" y="4626"/>
                    <a:pt x="36101" y="50096"/>
                    <a:pt x="19050" y="106222"/>
                  </a:cubicBezTo>
                  <a:cubicBezTo>
                    <a:pt x="14788" y="120432"/>
                    <a:pt x="11235" y="133220"/>
                    <a:pt x="7683" y="146008"/>
                  </a:cubicBezTo>
                  <a:cubicBezTo>
                    <a:pt x="4841" y="152402"/>
                    <a:pt x="4841" y="159507"/>
                    <a:pt x="6262" y="165901"/>
                  </a:cubicBezTo>
                  <a:cubicBezTo>
                    <a:pt x="7683" y="169454"/>
                    <a:pt x="11235" y="172295"/>
                    <a:pt x="14788" y="173006"/>
                  </a:cubicBezTo>
                  <a:cubicBezTo>
                    <a:pt x="17630" y="173716"/>
                    <a:pt x="20471" y="173716"/>
                    <a:pt x="23313" y="173006"/>
                  </a:cubicBezTo>
                  <a:cubicBezTo>
                    <a:pt x="35391" y="174427"/>
                    <a:pt x="46048" y="173716"/>
                    <a:pt x="56705" y="17158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8" name="Полилиния: фигура 347">
              <a:extLst>
                <a:ext uri="{FF2B5EF4-FFF2-40B4-BE49-F238E27FC236}">
                  <a16:creationId xmlns:a16="http://schemas.microsoft.com/office/drawing/2014/main" id="{02B0BAF1-8FED-BDB5-C65C-9AC660218796}"/>
                </a:ext>
              </a:extLst>
            </p:cNvPr>
            <p:cNvSpPr/>
            <p:nvPr/>
          </p:nvSpPr>
          <p:spPr>
            <a:xfrm>
              <a:off x="10045729" y="1627471"/>
              <a:ext cx="85256" cy="28419"/>
            </a:xfrm>
            <a:custGeom>
              <a:avLst/>
              <a:gdLst>
                <a:gd name="connsiteX0" fmla="*/ 5418 w 85255"/>
                <a:gd name="connsiteY0" fmla="*/ 21820 h 28418"/>
                <a:gd name="connsiteX1" fmla="*/ 45205 w 85255"/>
                <a:gd name="connsiteY1" fmla="*/ 23951 h 28418"/>
                <a:gd name="connsiteX2" fmla="*/ 84990 w 85255"/>
                <a:gd name="connsiteY2" fmla="*/ 24661 h 28418"/>
                <a:gd name="connsiteX3" fmla="*/ 75754 w 85255"/>
                <a:gd name="connsiteY3" fmla="*/ 14005 h 28418"/>
                <a:gd name="connsiteX4" fmla="*/ 14654 w 85255"/>
                <a:gd name="connsiteY4" fmla="*/ 11163 h 28418"/>
                <a:gd name="connsiteX5" fmla="*/ 5418 w 85255"/>
                <a:gd name="connsiteY5" fmla="*/ 21820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55" h="28418">
                  <a:moveTo>
                    <a:pt x="5418" y="21820"/>
                  </a:moveTo>
                  <a:cubicBezTo>
                    <a:pt x="7550" y="26793"/>
                    <a:pt x="24601" y="23241"/>
                    <a:pt x="45205" y="23951"/>
                  </a:cubicBezTo>
                  <a:cubicBezTo>
                    <a:pt x="65807" y="25372"/>
                    <a:pt x="82859" y="29635"/>
                    <a:pt x="84990" y="24661"/>
                  </a:cubicBezTo>
                  <a:cubicBezTo>
                    <a:pt x="86411" y="22530"/>
                    <a:pt x="82859" y="18267"/>
                    <a:pt x="75754" y="14005"/>
                  </a:cubicBezTo>
                  <a:cubicBezTo>
                    <a:pt x="56572" y="3348"/>
                    <a:pt x="33837" y="2637"/>
                    <a:pt x="14654" y="11163"/>
                  </a:cubicBezTo>
                  <a:cubicBezTo>
                    <a:pt x="8260" y="15426"/>
                    <a:pt x="4708" y="19688"/>
                    <a:pt x="5418" y="2182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9" name="Полилиния: фигура 348">
              <a:extLst>
                <a:ext uri="{FF2B5EF4-FFF2-40B4-BE49-F238E27FC236}">
                  <a16:creationId xmlns:a16="http://schemas.microsoft.com/office/drawing/2014/main" id="{77D9DBBC-947E-F57E-A7DD-9997271C2F8C}"/>
                </a:ext>
              </a:extLst>
            </p:cNvPr>
            <p:cNvSpPr/>
            <p:nvPr/>
          </p:nvSpPr>
          <p:spPr>
            <a:xfrm>
              <a:off x="9840405" y="1658746"/>
              <a:ext cx="85256" cy="28419"/>
            </a:xfrm>
            <a:custGeom>
              <a:avLst/>
              <a:gdLst>
                <a:gd name="connsiteX0" fmla="*/ 5418 w 85255"/>
                <a:gd name="connsiteY0" fmla="*/ 22516 h 28418"/>
                <a:gd name="connsiteX1" fmla="*/ 45204 w 85255"/>
                <a:gd name="connsiteY1" fmla="*/ 21095 h 28418"/>
                <a:gd name="connsiteX2" fmla="*/ 84990 w 85255"/>
                <a:gd name="connsiteY2" fmla="*/ 18963 h 28418"/>
                <a:gd name="connsiteX3" fmla="*/ 75043 w 85255"/>
                <a:gd name="connsiteY3" fmla="*/ 10438 h 28418"/>
                <a:gd name="connsiteX4" fmla="*/ 44494 w 85255"/>
                <a:gd name="connsiteY4" fmla="*/ 5465 h 28418"/>
                <a:gd name="connsiteX5" fmla="*/ 14654 w 85255"/>
                <a:gd name="connsiteY5" fmla="*/ 13280 h 28418"/>
                <a:gd name="connsiteX6" fmla="*/ 5418 w 85255"/>
                <a:gd name="connsiteY6" fmla="*/ 22516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55" h="28418">
                  <a:moveTo>
                    <a:pt x="5418" y="22516"/>
                  </a:moveTo>
                  <a:cubicBezTo>
                    <a:pt x="7549" y="26068"/>
                    <a:pt x="24600" y="22516"/>
                    <a:pt x="45204" y="21095"/>
                  </a:cubicBezTo>
                  <a:cubicBezTo>
                    <a:pt x="65808" y="19674"/>
                    <a:pt x="82858" y="23226"/>
                    <a:pt x="84990" y="18963"/>
                  </a:cubicBezTo>
                  <a:cubicBezTo>
                    <a:pt x="85700" y="16832"/>
                    <a:pt x="82148" y="13280"/>
                    <a:pt x="75043" y="10438"/>
                  </a:cubicBezTo>
                  <a:cubicBezTo>
                    <a:pt x="65096" y="6886"/>
                    <a:pt x="55151" y="4754"/>
                    <a:pt x="44494" y="5465"/>
                  </a:cubicBezTo>
                  <a:cubicBezTo>
                    <a:pt x="33837" y="5465"/>
                    <a:pt x="23890" y="8306"/>
                    <a:pt x="14654" y="13280"/>
                  </a:cubicBezTo>
                  <a:cubicBezTo>
                    <a:pt x="8259" y="16832"/>
                    <a:pt x="4707" y="21095"/>
                    <a:pt x="5418" y="2251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0" name="Полилиния: фигура 349">
              <a:extLst>
                <a:ext uri="{FF2B5EF4-FFF2-40B4-BE49-F238E27FC236}">
                  <a16:creationId xmlns:a16="http://schemas.microsoft.com/office/drawing/2014/main" id="{F20B18F9-199A-EA28-69C8-5FBA48B12B8B}"/>
                </a:ext>
              </a:extLst>
            </p:cNvPr>
            <p:cNvSpPr/>
            <p:nvPr/>
          </p:nvSpPr>
          <p:spPr>
            <a:xfrm>
              <a:off x="10258957" y="1779526"/>
              <a:ext cx="99465" cy="142093"/>
            </a:xfrm>
            <a:custGeom>
              <a:avLst/>
              <a:gdLst>
                <a:gd name="connsiteX0" fmla="*/ 5328 w 99464"/>
                <a:gd name="connsiteY0" fmla="*/ 11857 h 142092"/>
                <a:gd name="connsiteX1" fmla="*/ 96268 w 99464"/>
                <a:gd name="connsiteY1" fmla="*/ 67273 h 142092"/>
                <a:gd name="connsiteX2" fmla="*/ 9592 w 99464"/>
                <a:gd name="connsiteY2" fmla="*/ 139030 h 142092"/>
                <a:gd name="connsiteX3" fmla="*/ 5328 w 99464"/>
                <a:gd name="connsiteY3" fmla="*/ 11857 h 1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64" h="142092">
                  <a:moveTo>
                    <a:pt x="5328" y="11857"/>
                  </a:moveTo>
                  <a:cubicBezTo>
                    <a:pt x="7460" y="10436"/>
                    <a:pt x="92716" y="-20825"/>
                    <a:pt x="96268" y="67273"/>
                  </a:cubicBezTo>
                  <a:cubicBezTo>
                    <a:pt x="99820" y="155370"/>
                    <a:pt x="10302" y="141161"/>
                    <a:pt x="9592" y="139030"/>
                  </a:cubicBezTo>
                  <a:cubicBezTo>
                    <a:pt x="9592" y="136898"/>
                    <a:pt x="5328" y="11857"/>
                    <a:pt x="5328" y="11857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1" name="Полилиния: фигура 350">
              <a:extLst>
                <a:ext uri="{FF2B5EF4-FFF2-40B4-BE49-F238E27FC236}">
                  <a16:creationId xmlns:a16="http://schemas.microsoft.com/office/drawing/2014/main" id="{CC556ED9-1F1D-5B12-7C63-4F25D75A552C}"/>
                </a:ext>
              </a:extLst>
            </p:cNvPr>
            <p:cNvSpPr/>
            <p:nvPr/>
          </p:nvSpPr>
          <p:spPr>
            <a:xfrm>
              <a:off x="10288797" y="1807368"/>
              <a:ext cx="42628" cy="85256"/>
            </a:xfrm>
            <a:custGeom>
              <a:avLst/>
              <a:gdLst>
                <a:gd name="connsiteX0" fmla="*/ 5328 w 42627"/>
                <a:gd name="connsiteY0" fmla="*/ 76375 h 85255"/>
                <a:gd name="connsiteX1" fmla="*/ 9591 w 42627"/>
                <a:gd name="connsiteY1" fmla="*/ 78506 h 85255"/>
                <a:gd name="connsiteX2" fmla="*/ 20958 w 42627"/>
                <a:gd name="connsiteY2" fmla="*/ 78506 h 85255"/>
                <a:gd name="connsiteX3" fmla="*/ 37299 w 42627"/>
                <a:gd name="connsiteY3" fmla="*/ 43693 h 85255"/>
                <a:gd name="connsiteX4" fmla="*/ 32326 w 42627"/>
                <a:gd name="connsiteY4" fmla="*/ 21669 h 85255"/>
                <a:gd name="connsiteX5" fmla="*/ 19538 w 42627"/>
                <a:gd name="connsiteY5" fmla="*/ 10302 h 85255"/>
                <a:gd name="connsiteX6" fmla="*/ 10301 w 42627"/>
                <a:gd name="connsiteY6" fmla="*/ 14565 h 85255"/>
                <a:gd name="connsiteX7" fmla="*/ 9591 w 42627"/>
                <a:gd name="connsiteY7" fmla="*/ 18827 h 85255"/>
                <a:gd name="connsiteX8" fmla="*/ 8170 w 42627"/>
                <a:gd name="connsiteY8" fmla="*/ 13854 h 85255"/>
                <a:gd name="connsiteX9" fmla="*/ 11723 w 42627"/>
                <a:gd name="connsiteY9" fmla="*/ 8170 h 85255"/>
                <a:gd name="connsiteX10" fmla="*/ 20248 w 42627"/>
                <a:gd name="connsiteY10" fmla="*/ 5328 h 85255"/>
                <a:gd name="connsiteX11" fmla="*/ 37299 w 42627"/>
                <a:gd name="connsiteY11" fmla="*/ 18117 h 85255"/>
                <a:gd name="connsiteX12" fmla="*/ 43694 w 42627"/>
                <a:gd name="connsiteY12" fmla="*/ 42983 h 85255"/>
                <a:gd name="connsiteX13" fmla="*/ 23090 w 42627"/>
                <a:gd name="connsiteY13" fmla="*/ 82058 h 85255"/>
                <a:gd name="connsiteX14" fmla="*/ 8881 w 42627"/>
                <a:gd name="connsiteY14" fmla="*/ 80638 h 85255"/>
                <a:gd name="connsiteX15" fmla="*/ 5328 w 42627"/>
                <a:gd name="connsiteY15" fmla="*/ 76375 h 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627" h="85255">
                  <a:moveTo>
                    <a:pt x="5328" y="76375"/>
                  </a:moveTo>
                  <a:cubicBezTo>
                    <a:pt x="5328" y="76375"/>
                    <a:pt x="6749" y="77085"/>
                    <a:pt x="9591" y="78506"/>
                  </a:cubicBezTo>
                  <a:cubicBezTo>
                    <a:pt x="13143" y="79927"/>
                    <a:pt x="17406" y="79927"/>
                    <a:pt x="20958" y="78506"/>
                  </a:cubicBezTo>
                  <a:cubicBezTo>
                    <a:pt x="32326" y="70691"/>
                    <a:pt x="38720" y="57192"/>
                    <a:pt x="37299" y="43693"/>
                  </a:cubicBezTo>
                  <a:cubicBezTo>
                    <a:pt x="37299" y="35878"/>
                    <a:pt x="35168" y="28774"/>
                    <a:pt x="32326" y="21669"/>
                  </a:cubicBezTo>
                  <a:cubicBezTo>
                    <a:pt x="30195" y="15985"/>
                    <a:pt x="25932" y="11723"/>
                    <a:pt x="19538" y="10302"/>
                  </a:cubicBezTo>
                  <a:cubicBezTo>
                    <a:pt x="15985" y="9591"/>
                    <a:pt x="11723" y="11012"/>
                    <a:pt x="10301" y="14565"/>
                  </a:cubicBezTo>
                  <a:cubicBezTo>
                    <a:pt x="8881" y="17406"/>
                    <a:pt x="10301" y="18827"/>
                    <a:pt x="9591" y="18827"/>
                  </a:cubicBezTo>
                  <a:cubicBezTo>
                    <a:pt x="8881" y="18827"/>
                    <a:pt x="7459" y="17406"/>
                    <a:pt x="8170" y="13854"/>
                  </a:cubicBezTo>
                  <a:cubicBezTo>
                    <a:pt x="8881" y="11723"/>
                    <a:pt x="9591" y="9591"/>
                    <a:pt x="11723" y="8170"/>
                  </a:cubicBezTo>
                  <a:cubicBezTo>
                    <a:pt x="13854" y="6039"/>
                    <a:pt x="16696" y="5328"/>
                    <a:pt x="20248" y="5328"/>
                  </a:cubicBezTo>
                  <a:cubicBezTo>
                    <a:pt x="28063" y="6749"/>
                    <a:pt x="33747" y="11723"/>
                    <a:pt x="37299" y="18117"/>
                  </a:cubicBezTo>
                  <a:cubicBezTo>
                    <a:pt x="41562" y="25932"/>
                    <a:pt x="43694" y="34457"/>
                    <a:pt x="43694" y="42983"/>
                  </a:cubicBezTo>
                  <a:cubicBezTo>
                    <a:pt x="43694" y="60745"/>
                    <a:pt x="35168" y="77796"/>
                    <a:pt x="23090" y="82058"/>
                  </a:cubicBezTo>
                  <a:cubicBezTo>
                    <a:pt x="18116" y="83479"/>
                    <a:pt x="13143" y="82769"/>
                    <a:pt x="8881" y="80638"/>
                  </a:cubicBezTo>
                  <a:cubicBezTo>
                    <a:pt x="6039" y="79217"/>
                    <a:pt x="5328" y="76375"/>
                    <a:pt x="5328" y="76375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2" name="Полилиния: фигура 351">
              <a:extLst>
                <a:ext uri="{FF2B5EF4-FFF2-40B4-BE49-F238E27FC236}">
                  <a16:creationId xmlns:a16="http://schemas.microsoft.com/office/drawing/2014/main" id="{EAA0A8F1-FC3B-EE38-1D3D-B6262904ACB1}"/>
                </a:ext>
              </a:extLst>
            </p:cNvPr>
            <p:cNvSpPr/>
            <p:nvPr/>
          </p:nvSpPr>
          <p:spPr>
            <a:xfrm>
              <a:off x="10003169" y="1890415"/>
              <a:ext cx="56837" cy="63942"/>
            </a:xfrm>
            <a:custGeom>
              <a:avLst/>
              <a:gdLst>
                <a:gd name="connsiteX0" fmla="*/ 5350 w 56837"/>
                <a:gd name="connsiteY0" fmla="*/ 62243 h 63941"/>
                <a:gd name="connsiteX1" fmla="*/ 33768 w 56837"/>
                <a:gd name="connsiteY1" fmla="*/ 38087 h 63941"/>
                <a:gd name="connsiteX2" fmla="*/ 46557 w 56837"/>
                <a:gd name="connsiteY2" fmla="*/ 15352 h 63941"/>
                <a:gd name="connsiteX3" fmla="*/ 52241 w 56837"/>
                <a:gd name="connsiteY3" fmla="*/ 5406 h 63941"/>
                <a:gd name="connsiteX4" fmla="*/ 51530 w 56837"/>
                <a:gd name="connsiteY4" fmla="*/ 16773 h 63941"/>
                <a:gd name="connsiteX5" fmla="*/ 40163 w 56837"/>
                <a:gd name="connsiteY5" fmla="*/ 42350 h 63941"/>
                <a:gd name="connsiteX6" fmla="*/ 17428 w 56837"/>
                <a:gd name="connsiteY6" fmla="*/ 59401 h 63941"/>
                <a:gd name="connsiteX7" fmla="*/ 5350 w 56837"/>
                <a:gd name="connsiteY7" fmla="*/ 62243 h 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37" h="63941">
                  <a:moveTo>
                    <a:pt x="5350" y="62243"/>
                  </a:moveTo>
                  <a:cubicBezTo>
                    <a:pt x="4640" y="60111"/>
                    <a:pt x="21691" y="54428"/>
                    <a:pt x="33768" y="38087"/>
                  </a:cubicBezTo>
                  <a:cubicBezTo>
                    <a:pt x="38742" y="30982"/>
                    <a:pt x="43005" y="23167"/>
                    <a:pt x="46557" y="15352"/>
                  </a:cubicBezTo>
                  <a:cubicBezTo>
                    <a:pt x="49399" y="8958"/>
                    <a:pt x="50820" y="4695"/>
                    <a:pt x="52241" y="5406"/>
                  </a:cubicBezTo>
                  <a:cubicBezTo>
                    <a:pt x="52951" y="5406"/>
                    <a:pt x="52951" y="9668"/>
                    <a:pt x="51530" y="16773"/>
                  </a:cubicBezTo>
                  <a:cubicBezTo>
                    <a:pt x="49399" y="26009"/>
                    <a:pt x="45847" y="35245"/>
                    <a:pt x="40163" y="42350"/>
                  </a:cubicBezTo>
                  <a:cubicBezTo>
                    <a:pt x="34480" y="50165"/>
                    <a:pt x="26664" y="55849"/>
                    <a:pt x="17428" y="59401"/>
                  </a:cubicBezTo>
                  <a:cubicBezTo>
                    <a:pt x="10324" y="62953"/>
                    <a:pt x="6061" y="62953"/>
                    <a:pt x="5350" y="6224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3" name="Полилиния: фигура 352">
              <a:extLst>
                <a:ext uri="{FF2B5EF4-FFF2-40B4-BE49-F238E27FC236}">
                  <a16:creationId xmlns:a16="http://schemas.microsoft.com/office/drawing/2014/main" id="{27BA1E2B-D84D-3E88-2692-A618327A161C}"/>
                </a:ext>
              </a:extLst>
            </p:cNvPr>
            <p:cNvSpPr/>
            <p:nvPr/>
          </p:nvSpPr>
          <p:spPr>
            <a:xfrm>
              <a:off x="9643853" y="1365922"/>
              <a:ext cx="745986" cy="454696"/>
            </a:xfrm>
            <a:custGeom>
              <a:avLst/>
              <a:gdLst>
                <a:gd name="connsiteX0" fmla="*/ 5882 w 745986"/>
                <a:gd name="connsiteY0" fmla="*/ 206638 h 454696"/>
                <a:gd name="connsiteX1" fmla="*/ 15829 w 745986"/>
                <a:gd name="connsiteY1" fmla="*/ 193850 h 454696"/>
                <a:gd name="connsiteX2" fmla="*/ 48510 w 745986"/>
                <a:gd name="connsiteY2" fmla="*/ 188877 h 454696"/>
                <a:gd name="connsiteX3" fmla="*/ 145844 w 745986"/>
                <a:gd name="connsiteY3" fmla="*/ 159037 h 454696"/>
                <a:gd name="connsiteX4" fmla="*/ 191314 w 745986"/>
                <a:gd name="connsiteY4" fmla="*/ 104332 h 454696"/>
                <a:gd name="connsiteX5" fmla="*/ 295752 w 745986"/>
                <a:gd name="connsiteY5" fmla="*/ 23339 h 454696"/>
                <a:gd name="connsiteX6" fmla="*/ 455606 w 745986"/>
                <a:gd name="connsiteY6" fmla="*/ 10550 h 454696"/>
                <a:gd name="connsiteX7" fmla="*/ 547256 w 745986"/>
                <a:gd name="connsiteY7" fmla="*/ 105042 h 454696"/>
                <a:gd name="connsiteX8" fmla="*/ 641036 w 745986"/>
                <a:gd name="connsiteY8" fmla="*/ 96516 h 454696"/>
                <a:gd name="connsiteX9" fmla="*/ 641747 w 745986"/>
                <a:gd name="connsiteY9" fmla="*/ 96516 h 454696"/>
                <a:gd name="connsiteX10" fmla="*/ 705688 w 745986"/>
                <a:gd name="connsiteY10" fmla="*/ 179641 h 454696"/>
                <a:gd name="connsiteX11" fmla="*/ 738370 w 745986"/>
                <a:gd name="connsiteY11" fmla="*/ 282658 h 454696"/>
                <a:gd name="connsiteX12" fmla="*/ 743343 w 745986"/>
                <a:gd name="connsiteY12" fmla="*/ 303972 h 454696"/>
                <a:gd name="connsiteX13" fmla="*/ 728424 w 745986"/>
                <a:gd name="connsiteY13" fmla="*/ 310366 h 454696"/>
                <a:gd name="connsiteX14" fmla="*/ 712793 w 745986"/>
                <a:gd name="connsiteY14" fmla="*/ 303261 h 454696"/>
                <a:gd name="connsiteX15" fmla="*/ 724161 w 745986"/>
                <a:gd name="connsiteY15" fmla="*/ 330259 h 454696"/>
                <a:gd name="connsiteX16" fmla="*/ 686506 w 745986"/>
                <a:gd name="connsiteY16" fmla="*/ 328127 h 454696"/>
                <a:gd name="connsiteX17" fmla="*/ 662350 w 745986"/>
                <a:gd name="connsiteY17" fmla="*/ 419777 h 454696"/>
                <a:gd name="connsiteX18" fmla="*/ 626117 w 745986"/>
                <a:gd name="connsiteY18" fmla="*/ 428303 h 454696"/>
                <a:gd name="connsiteX19" fmla="*/ 588462 w 745986"/>
                <a:gd name="connsiteY19" fmla="*/ 451748 h 454696"/>
                <a:gd name="connsiteX20" fmla="*/ 565727 w 745986"/>
                <a:gd name="connsiteY20" fmla="*/ 416225 h 454696"/>
                <a:gd name="connsiteX21" fmla="*/ 543703 w 745986"/>
                <a:gd name="connsiteY21" fmla="*/ 203086 h 454696"/>
                <a:gd name="connsiteX22" fmla="*/ 493971 w 745986"/>
                <a:gd name="connsiteY22" fmla="*/ 166852 h 454696"/>
                <a:gd name="connsiteX23" fmla="*/ 495391 w 745986"/>
                <a:gd name="connsiteY23" fmla="*/ 168273 h 454696"/>
                <a:gd name="connsiteX24" fmla="*/ 384559 w 745986"/>
                <a:gd name="connsiteY24" fmla="*/ 160458 h 454696"/>
                <a:gd name="connsiteX25" fmla="*/ 322038 w 745986"/>
                <a:gd name="connsiteY25" fmla="*/ 222979 h 454696"/>
                <a:gd name="connsiteX26" fmla="*/ 177815 w 745986"/>
                <a:gd name="connsiteY26" fmla="*/ 289762 h 454696"/>
                <a:gd name="connsiteX27" fmla="*/ 177105 w 745986"/>
                <a:gd name="connsiteY27" fmla="*/ 414093 h 454696"/>
                <a:gd name="connsiteX28" fmla="*/ 147265 w 745986"/>
                <a:gd name="connsiteY28" fmla="*/ 355835 h 454696"/>
                <a:gd name="connsiteX29" fmla="*/ 147265 w 745986"/>
                <a:gd name="connsiteY29" fmla="*/ 355835 h 454696"/>
                <a:gd name="connsiteX30" fmla="*/ 140870 w 745986"/>
                <a:gd name="connsiteY30" fmla="*/ 343047 h 454696"/>
                <a:gd name="connsiteX31" fmla="*/ 140160 w 745986"/>
                <a:gd name="connsiteY31" fmla="*/ 341626 h 454696"/>
                <a:gd name="connsiteX32" fmla="*/ 140160 w 745986"/>
                <a:gd name="connsiteY32" fmla="*/ 341626 h 454696"/>
                <a:gd name="connsiteX33" fmla="*/ 130213 w 745986"/>
                <a:gd name="connsiteY33" fmla="*/ 321023 h 454696"/>
                <a:gd name="connsiteX34" fmla="*/ 130213 w 745986"/>
                <a:gd name="connsiteY34" fmla="*/ 321023 h 454696"/>
                <a:gd name="connsiteX35" fmla="*/ 98242 w 745986"/>
                <a:gd name="connsiteY35" fmla="*/ 318181 h 454696"/>
                <a:gd name="connsiteX36" fmla="*/ 96822 w 745986"/>
                <a:gd name="connsiteY36" fmla="*/ 290473 h 454696"/>
                <a:gd name="connsiteX37" fmla="*/ 107479 w 745986"/>
                <a:gd name="connsiteY37" fmla="*/ 279816 h 454696"/>
                <a:gd name="connsiteX38" fmla="*/ 73376 w 745986"/>
                <a:gd name="connsiteY38" fmla="*/ 288341 h 454696"/>
                <a:gd name="connsiteX39" fmla="*/ 53484 w 745986"/>
                <a:gd name="connsiteY39" fmla="*/ 260633 h 454696"/>
                <a:gd name="connsiteX40" fmla="*/ 67693 w 745986"/>
                <a:gd name="connsiteY40" fmla="*/ 241451 h 454696"/>
                <a:gd name="connsiteX41" fmla="*/ 21513 w 745986"/>
                <a:gd name="connsiteY41" fmla="*/ 231504 h 454696"/>
                <a:gd name="connsiteX42" fmla="*/ 5882 w 745986"/>
                <a:gd name="connsiteY42" fmla="*/ 206638 h 45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45986" h="454696">
                  <a:moveTo>
                    <a:pt x="5882" y="206638"/>
                  </a:moveTo>
                  <a:cubicBezTo>
                    <a:pt x="7304" y="201665"/>
                    <a:pt x="10856" y="196692"/>
                    <a:pt x="15829" y="193850"/>
                  </a:cubicBezTo>
                  <a:cubicBezTo>
                    <a:pt x="26486" y="189587"/>
                    <a:pt x="37143" y="187456"/>
                    <a:pt x="48510" y="188877"/>
                  </a:cubicBezTo>
                  <a:cubicBezTo>
                    <a:pt x="83323" y="188166"/>
                    <a:pt x="116715" y="178220"/>
                    <a:pt x="145844" y="159037"/>
                  </a:cubicBezTo>
                  <a:cubicBezTo>
                    <a:pt x="159343" y="139855"/>
                    <a:pt x="174263" y="121383"/>
                    <a:pt x="191314" y="104332"/>
                  </a:cubicBezTo>
                  <a:cubicBezTo>
                    <a:pt x="230389" y="63835"/>
                    <a:pt x="263070" y="36838"/>
                    <a:pt x="295752" y="23339"/>
                  </a:cubicBezTo>
                  <a:cubicBezTo>
                    <a:pt x="346905" y="4867"/>
                    <a:pt x="402321" y="604"/>
                    <a:pt x="455606" y="10550"/>
                  </a:cubicBezTo>
                  <a:cubicBezTo>
                    <a:pt x="500365" y="22628"/>
                    <a:pt x="540861" y="58862"/>
                    <a:pt x="547256" y="105042"/>
                  </a:cubicBezTo>
                  <a:cubicBezTo>
                    <a:pt x="572122" y="83728"/>
                    <a:pt x="610487" y="83728"/>
                    <a:pt x="641036" y="96516"/>
                  </a:cubicBezTo>
                  <a:lnTo>
                    <a:pt x="641747" y="96516"/>
                  </a:lnTo>
                  <a:cubicBezTo>
                    <a:pt x="675849" y="109305"/>
                    <a:pt x="695031" y="144828"/>
                    <a:pt x="705688" y="179641"/>
                  </a:cubicBezTo>
                  <a:cubicBezTo>
                    <a:pt x="715635" y="214453"/>
                    <a:pt x="719898" y="251397"/>
                    <a:pt x="738370" y="282658"/>
                  </a:cubicBezTo>
                  <a:cubicBezTo>
                    <a:pt x="741923" y="289052"/>
                    <a:pt x="746896" y="296867"/>
                    <a:pt x="743343" y="303972"/>
                  </a:cubicBezTo>
                  <a:cubicBezTo>
                    <a:pt x="740501" y="308945"/>
                    <a:pt x="734107" y="311787"/>
                    <a:pt x="728424" y="310366"/>
                  </a:cubicBezTo>
                  <a:cubicBezTo>
                    <a:pt x="722740" y="308945"/>
                    <a:pt x="717056" y="306813"/>
                    <a:pt x="712793" y="303261"/>
                  </a:cubicBezTo>
                  <a:cubicBezTo>
                    <a:pt x="716345" y="312497"/>
                    <a:pt x="720609" y="321733"/>
                    <a:pt x="724161" y="330259"/>
                  </a:cubicBezTo>
                  <a:cubicBezTo>
                    <a:pt x="711372" y="332390"/>
                    <a:pt x="698584" y="331680"/>
                    <a:pt x="686506" y="328127"/>
                  </a:cubicBezTo>
                  <a:cubicBezTo>
                    <a:pt x="680112" y="359388"/>
                    <a:pt x="672297" y="389938"/>
                    <a:pt x="662350" y="419777"/>
                  </a:cubicBezTo>
                  <a:cubicBezTo>
                    <a:pt x="649562" y="418356"/>
                    <a:pt x="636774" y="421198"/>
                    <a:pt x="626117" y="428303"/>
                  </a:cubicBezTo>
                  <a:cubicBezTo>
                    <a:pt x="613328" y="438960"/>
                    <a:pt x="609066" y="459563"/>
                    <a:pt x="588462" y="451748"/>
                  </a:cubicBezTo>
                  <a:cubicBezTo>
                    <a:pt x="578516" y="447485"/>
                    <a:pt x="569280" y="426882"/>
                    <a:pt x="565727" y="416225"/>
                  </a:cubicBezTo>
                  <a:cubicBezTo>
                    <a:pt x="542993" y="347310"/>
                    <a:pt x="535888" y="274843"/>
                    <a:pt x="543703" y="203086"/>
                  </a:cubicBezTo>
                  <a:cubicBezTo>
                    <a:pt x="529494" y="188166"/>
                    <a:pt x="512443" y="175378"/>
                    <a:pt x="493971" y="166852"/>
                  </a:cubicBezTo>
                  <a:lnTo>
                    <a:pt x="495391" y="168273"/>
                  </a:lnTo>
                  <a:cubicBezTo>
                    <a:pt x="459158" y="155485"/>
                    <a:pt x="418662" y="143407"/>
                    <a:pt x="384559" y="160458"/>
                  </a:cubicBezTo>
                  <a:cubicBezTo>
                    <a:pt x="358273" y="173957"/>
                    <a:pt x="342642" y="200954"/>
                    <a:pt x="322038" y="222979"/>
                  </a:cubicBezTo>
                  <a:cubicBezTo>
                    <a:pt x="285095" y="264186"/>
                    <a:pt x="232520" y="288341"/>
                    <a:pt x="177815" y="289762"/>
                  </a:cubicBezTo>
                  <a:cubicBezTo>
                    <a:pt x="175683" y="325996"/>
                    <a:pt x="179235" y="377149"/>
                    <a:pt x="177105" y="414093"/>
                  </a:cubicBezTo>
                  <a:lnTo>
                    <a:pt x="147265" y="355835"/>
                  </a:lnTo>
                  <a:lnTo>
                    <a:pt x="147265" y="355835"/>
                  </a:lnTo>
                  <a:cubicBezTo>
                    <a:pt x="144423" y="351573"/>
                    <a:pt x="143002" y="347310"/>
                    <a:pt x="140870" y="343047"/>
                  </a:cubicBezTo>
                  <a:lnTo>
                    <a:pt x="140160" y="341626"/>
                  </a:lnTo>
                  <a:lnTo>
                    <a:pt x="140160" y="341626"/>
                  </a:lnTo>
                  <a:cubicBezTo>
                    <a:pt x="137318" y="334521"/>
                    <a:pt x="133766" y="327417"/>
                    <a:pt x="130213" y="321023"/>
                  </a:cubicBezTo>
                  <a:lnTo>
                    <a:pt x="130213" y="321023"/>
                  </a:lnTo>
                  <a:cubicBezTo>
                    <a:pt x="120978" y="328838"/>
                    <a:pt x="106058" y="328127"/>
                    <a:pt x="98242" y="318181"/>
                  </a:cubicBezTo>
                  <a:cubicBezTo>
                    <a:pt x="91849" y="310366"/>
                    <a:pt x="91138" y="298998"/>
                    <a:pt x="96822" y="290473"/>
                  </a:cubicBezTo>
                  <a:cubicBezTo>
                    <a:pt x="99664" y="286210"/>
                    <a:pt x="103927" y="282658"/>
                    <a:pt x="107479" y="279816"/>
                  </a:cubicBezTo>
                  <a:cubicBezTo>
                    <a:pt x="98242" y="288341"/>
                    <a:pt x="85455" y="291894"/>
                    <a:pt x="73376" y="288341"/>
                  </a:cubicBezTo>
                  <a:cubicBezTo>
                    <a:pt x="61299" y="284789"/>
                    <a:pt x="52774" y="273422"/>
                    <a:pt x="53484" y="260633"/>
                  </a:cubicBezTo>
                  <a:cubicBezTo>
                    <a:pt x="54194" y="252108"/>
                    <a:pt x="59878" y="245003"/>
                    <a:pt x="67693" y="241451"/>
                  </a:cubicBezTo>
                  <a:cubicBezTo>
                    <a:pt x="51352" y="242872"/>
                    <a:pt x="35722" y="239319"/>
                    <a:pt x="21513" y="231504"/>
                  </a:cubicBezTo>
                  <a:cubicBezTo>
                    <a:pt x="11566" y="226531"/>
                    <a:pt x="3041" y="218006"/>
                    <a:pt x="5882" y="20663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4" name="Полилиния: фигура 353">
              <a:extLst>
                <a:ext uri="{FF2B5EF4-FFF2-40B4-BE49-F238E27FC236}">
                  <a16:creationId xmlns:a16="http://schemas.microsoft.com/office/drawing/2014/main" id="{C9E576F1-B4A8-32FA-3CB6-D675CC012AE9}"/>
                </a:ext>
              </a:extLst>
            </p:cNvPr>
            <p:cNvSpPr/>
            <p:nvPr/>
          </p:nvSpPr>
          <p:spPr>
            <a:xfrm>
              <a:off x="10145283" y="1480555"/>
              <a:ext cx="198930" cy="227348"/>
            </a:xfrm>
            <a:custGeom>
              <a:avLst/>
              <a:gdLst>
                <a:gd name="connsiteX0" fmla="*/ 5328 w 198929"/>
                <a:gd name="connsiteY0" fmla="*/ 5328 h 227348"/>
                <a:gd name="connsiteX1" fmla="*/ 18117 w 198929"/>
                <a:gd name="connsiteY1" fmla="*/ 18117 h 227348"/>
                <a:gd name="connsiteX2" fmla="*/ 38010 w 198929"/>
                <a:gd name="connsiteY2" fmla="*/ 60745 h 227348"/>
                <a:gd name="connsiteX3" fmla="*/ 41563 w 198929"/>
                <a:gd name="connsiteY3" fmla="*/ 93426 h 227348"/>
                <a:gd name="connsiteX4" fmla="*/ 40141 w 198929"/>
                <a:gd name="connsiteY4" fmla="*/ 131791 h 227348"/>
                <a:gd name="connsiteX5" fmla="*/ 39431 w 198929"/>
                <a:gd name="connsiteY5" fmla="*/ 174419 h 227348"/>
                <a:gd name="connsiteX6" fmla="*/ 42273 w 198929"/>
                <a:gd name="connsiteY6" fmla="*/ 196443 h 227348"/>
                <a:gd name="connsiteX7" fmla="*/ 51509 w 198929"/>
                <a:gd name="connsiteY7" fmla="*/ 218467 h 227348"/>
                <a:gd name="connsiteX8" fmla="*/ 69981 w 198929"/>
                <a:gd name="connsiteY8" fmla="*/ 224861 h 227348"/>
                <a:gd name="connsiteX9" fmla="*/ 86321 w 198929"/>
                <a:gd name="connsiteY9" fmla="*/ 215626 h 227348"/>
                <a:gd name="connsiteX10" fmla="*/ 99110 w 198929"/>
                <a:gd name="connsiteY10" fmla="*/ 182944 h 227348"/>
                <a:gd name="connsiteX11" fmla="*/ 96268 w 198929"/>
                <a:gd name="connsiteY11" fmla="*/ 182944 h 227348"/>
                <a:gd name="connsiteX12" fmla="*/ 111898 w 198929"/>
                <a:gd name="connsiteY12" fmla="*/ 209942 h 227348"/>
                <a:gd name="connsiteX13" fmla="*/ 136764 w 198929"/>
                <a:gd name="connsiteY13" fmla="*/ 223441 h 227348"/>
                <a:gd name="connsiteX14" fmla="*/ 150263 w 198929"/>
                <a:gd name="connsiteY14" fmla="*/ 221309 h 227348"/>
                <a:gd name="connsiteX15" fmla="*/ 159499 w 198929"/>
                <a:gd name="connsiteY15" fmla="*/ 212073 h 227348"/>
                <a:gd name="connsiteX16" fmla="*/ 162341 w 198929"/>
                <a:gd name="connsiteY16" fmla="*/ 200706 h 227348"/>
                <a:gd name="connsiteX17" fmla="*/ 158078 w 198929"/>
                <a:gd name="connsiteY17" fmla="*/ 190759 h 227348"/>
                <a:gd name="connsiteX18" fmla="*/ 156657 w 198929"/>
                <a:gd name="connsiteY18" fmla="*/ 192180 h 227348"/>
                <a:gd name="connsiteX19" fmla="*/ 184366 w 198929"/>
                <a:gd name="connsiteY19" fmla="*/ 212784 h 227348"/>
                <a:gd name="connsiteX20" fmla="*/ 192891 w 198929"/>
                <a:gd name="connsiteY20" fmla="*/ 216336 h 227348"/>
                <a:gd name="connsiteX21" fmla="*/ 195733 w 198929"/>
                <a:gd name="connsiteY21" fmla="*/ 217046 h 227348"/>
                <a:gd name="connsiteX22" fmla="*/ 192891 w 198929"/>
                <a:gd name="connsiteY22" fmla="*/ 215626 h 227348"/>
                <a:gd name="connsiteX23" fmla="*/ 184366 w 198929"/>
                <a:gd name="connsiteY23" fmla="*/ 212073 h 227348"/>
                <a:gd name="connsiteX24" fmla="*/ 157368 w 198929"/>
                <a:gd name="connsiteY24" fmla="*/ 190759 h 227348"/>
                <a:gd name="connsiteX25" fmla="*/ 155947 w 198929"/>
                <a:gd name="connsiteY25" fmla="*/ 192180 h 227348"/>
                <a:gd name="connsiteX26" fmla="*/ 156657 w 198929"/>
                <a:gd name="connsiteY26" fmla="*/ 211363 h 227348"/>
                <a:gd name="connsiteX27" fmla="*/ 148843 w 198929"/>
                <a:gd name="connsiteY27" fmla="*/ 219178 h 227348"/>
                <a:gd name="connsiteX28" fmla="*/ 136054 w 198929"/>
                <a:gd name="connsiteY28" fmla="*/ 221309 h 227348"/>
                <a:gd name="connsiteX29" fmla="*/ 112609 w 198929"/>
                <a:gd name="connsiteY29" fmla="*/ 208521 h 227348"/>
                <a:gd name="connsiteX30" fmla="*/ 97689 w 198929"/>
                <a:gd name="connsiteY30" fmla="*/ 182234 h 227348"/>
                <a:gd name="connsiteX31" fmla="*/ 95558 w 198929"/>
                <a:gd name="connsiteY31" fmla="*/ 177971 h 227348"/>
                <a:gd name="connsiteX32" fmla="*/ 94847 w 198929"/>
                <a:gd name="connsiteY32" fmla="*/ 182234 h 227348"/>
                <a:gd name="connsiteX33" fmla="*/ 82059 w 198929"/>
                <a:gd name="connsiteY33" fmla="*/ 213494 h 227348"/>
                <a:gd name="connsiteX34" fmla="*/ 67139 w 198929"/>
                <a:gd name="connsiteY34" fmla="*/ 222020 h 227348"/>
                <a:gd name="connsiteX35" fmla="*/ 51509 w 198929"/>
                <a:gd name="connsiteY35" fmla="*/ 217046 h 227348"/>
                <a:gd name="connsiteX36" fmla="*/ 42983 w 198929"/>
                <a:gd name="connsiteY36" fmla="*/ 196443 h 227348"/>
                <a:gd name="connsiteX37" fmla="*/ 40141 w 198929"/>
                <a:gd name="connsiteY37" fmla="*/ 174419 h 227348"/>
                <a:gd name="connsiteX38" fmla="*/ 40852 w 198929"/>
                <a:gd name="connsiteY38" fmla="*/ 132501 h 227348"/>
                <a:gd name="connsiteX39" fmla="*/ 42273 w 198929"/>
                <a:gd name="connsiteY39" fmla="*/ 94136 h 227348"/>
                <a:gd name="connsiteX40" fmla="*/ 38721 w 198929"/>
                <a:gd name="connsiteY40" fmla="*/ 60745 h 227348"/>
                <a:gd name="connsiteX41" fmla="*/ 18117 w 198929"/>
                <a:gd name="connsiteY41" fmla="*/ 17406 h 227348"/>
                <a:gd name="connsiteX42" fmla="*/ 5328 w 198929"/>
                <a:gd name="connsiteY42" fmla="*/ 5328 h 2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8929" h="227348">
                  <a:moveTo>
                    <a:pt x="5328" y="5328"/>
                  </a:moveTo>
                  <a:cubicBezTo>
                    <a:pt x="9592" y="8881"/>
                    <a:pt x="13855" y="13144"/>
                    <a:pt x="18117" y="18117"/>
                  </a:cubicBezTo>
                  <a:cubicBezTo>
                    <a:pt x="28064" y="30195"/>
                    <a:pt x="35168" y="45114"/>
                    <a:pt x="38010" y="60745"/>
                  </a:cubicBezTo>
                  <a:cubicBezTo>
                    <a:pt x="40141" y="71402"/>
                    <a:pt x="41563" y="82769"/>
                    <a:pt x="41563" y="93426"/>
                  </a:cubicBezTo>
                  <a:cubicBezTo>
                    <a:pt x="41563" y="106214"/>
                    <a:pt x="40852" y="118292"/>
                    <a:pt x="40141" y="131791"/>
                  </a:cubicBezTo>
                  <a:cubicBezTo>
                    <a:pt x="38721" y="146000"/>
                    <a:pt x="38721" y="160209"/>
                    <a:pt x="39431" y="174419"/>
                  </a:cubicBezTo>
                  <a:cubicBezTo>
                    <a:pt x="39431" y="182234"/>
                    <a:pt x="40852" y="189338"/>
                    <a:pt x="42273" y="196443"/>
                  </a:cubicBezTo>
                  <a:cubicBezTo>
                    <a:pt x="43694" y="204258"/>
                    <a:pt x="46536" y="212073"/>
                    <a:pt x="51509" y="218467"/>
                  </a:cubicBezTo>
                  <a:cubicBezTo>
                    <a:pt x="55772" y="223441"/>
                    <a:pt x="62877" y="225572"/>
                    <a:pt x="69981" y="224861"/>
                  </a:cubicBezTo>
                  <a:cubicBezTo>
                    <a:pt x="76375" y="223441"/>
                    <a:pt x="82059" y="220599"/>
                    <a:pt x="86321" y="215626"/>
                  </a:cubicBezTo>
                  <a:cubicBezTo>
                    <a:pt x="93426" y="205679"/>
                    <a:pt x="97689" y="194312"/>
                    <a:pt x="99110" y="182944"/>
                  </a:cubicBezTo>
                  <a:lnTo>
                    <a:pt x="96268" y="182944"/>
                  </a:lnTo>
                  <a:cubicBezTo>
                    <a:pt x="100531" y="192891"/>
                    <a:pt x="105504" y="201416"/>
                    <a:pt x="111898" y="209942"/>
                  </a:cubicBezTo>
                  <a:cubicBezTo>
                    <a:pt x="118292" y="217757"/>
                    <a:pt x="126818" y="222730"/>
                    <a:pt x="136764" y="223441"/>
                  </a:cubicBezTo>
                  <a:cubicBezTo>
                    <a:pt x="141028" y="224151"/>
                    <a:pt x="146000" y="222730"/>
                    <a:pt x="150263" y="221309"/>
                  </a:cubicBezTo>
                  <a:cubicBezTo>
                    <a:pt x="153815" y="219178"/>
                    <a:pt x="157368" y="216336"/>
                    <a:pt x="159499" y="212073"/>
                  </a:cubicBezTo>
                  <a:cubicBezTo>
                    <a:pt x="161630" y="208521"/>
                    <a:pt x="162341" y="204969"/>
                    <a:pt x="162341" y="200706"/>
                  </a:cubicBezTo>
                  <a:cubicBezTo>
                    <a:pt x="162341" y="197153"/>
                    <a:pt x="160920" y="193601"/>
                    <a:pt x="158078" y="190759"/>
                  </a:cubicBezTo>
                  <a:lnTo>
                    <a:pt x="156657" y="192180"/>
                  </a:lnTo>
                  <a:cubicBezTo>
                    <a:pt x="164472" y="200706"/>
                    <a:pt x="173709" y="207810"/>
                    <a:pt x="184366" y="212784"/>
                  </a:cubicBezTo>
                  <a:cubicBezTo>
                    <a:pt x="187208" y="214205"/>
                    <a:pt x="190049" y="214915"/>
                    <a:pt x="192891" y="216336"/>
                  </a:cubicBezTo>
                  <a:lnTo>
                    <a:pt x="195733" y="217046"/>
                  </a:lnTo>
                  <a:lnTo>
                    <a:pt x="192891" y="215626"/>
                  </a:lnTo>
                  <a:cubicBezTo>
                    <a:pt x="190760" y="214915"/>
                    <a:pt x="187918" y="213494"/>
                    <a:pt x="184366" y="212073"/>
                  </a:cubicBezTo>
                  <a:cubicBezTo>
                    <a:pt x="174419" y="207100"/>
                    <a:pt x="165183" y="199995"/>
                    <a:pt x="157368" y="190759"/>
                  </a:cubicBezTo>
                  <a:lnTo>
                    <a:pt x="155947" y="192180"/>
                  </a:lnTo>
                  <a:cubicBezTo>
                    <a:pt x="160210" y="197864"/>
                    <a:pt x="160210" y="205679"/>
                    <a:pt x="156657" y="211363"/>
                  </a:cubicBezTo>
                  <a:cubicBezTo>
                    <a:pt x="154526" y="214915"/>
                    <a:pt x="151685" y="217757"/>
                    <a:pt x="148843" y="219178"/>
                  </a:cubicBezTo>
                  <a:cubicBezTo>
                    <a:pt x="145290" y="221309"/>
                    <a:pt x="140316" y="222020"/>
                    <a:pt x="136054" y="221309"/>
                  </a:cubicBezTo>
                  <a:cubicBezTo>
                    <a:pt x="126818" y="220599"/>
                    <a:pt x="119003" y="215626"/>
                    <a:pt x="112609" y="208521"/>
                  </a:cubicBezTo>
                  <a:cubicBezTo>
                    <a:pt x="106215" y="200706"/>
                    <a:pt x="101241" y="191470"/>
                    <a:pt x="97689" y="182234"/>
                  </a:cubicBezTo>
                  <a:lnTo>
                    <a:pt x="95558" y="177971"/>
                  </a:lnTo>
                  <a:lnTo>
                    <a:pt x="94847" y="182234"/>
                  </a:lnTo>
                  <a:cubicBezTo>
                    <a:pt x="93426" y="193601"/>
                    <a:pt x="89163" y="204258"/>
                    <a:pt x="82059" y="213494"/>
                  </a:cubicBezTo>
                  <a:cubicBezTo>
                    <a:pt x="78507" y="217757"/>
                    <a:pt x="72822" y="220599"/>
                    <a:pt x="67139" y="222020"/>
                  </a:cubicBezTo>
                  <a:cubicBezTo>
                    <a:pt x="61455" y="223441"/>
                    <a:pt x="55772" y="221309"/>
                    <a:pt x="51509" y="217046"/>
                  </a:cubicBezTo>
                  <a:cubicBezTo>
                    <a:pt x="47246" y="211363"/>
                    <a:pt x="44404" y="204258"/>
                    <a:pt x="42983" y="196443"/>
                  </a:cubicBezTo>
                  <a:cubicBezTo>
                    <a:pt x="41563" y="189338"/>
                    <a:pt x="40141" y="182234"/>
                    <a:pt x="40141" y="174419"/>
                  </a:cubicBezTo>
                  <a:cubicBezTo>
                    <a:pt x="39431" y="160209"/>
                    <a:pt x="39431" y="146711"/>
                    <a:pt x="40852" y="132501"/>
                  </a:cubicBezTo>
                  <a:cubicBezTo>
                    <a:pt x="41563" y="119003"/>
                    <a:pt x="42273" y="106214"/>
                    <a:pt x="42273" y="94136"/>
                  </a:cubicBezTo>
                  <a:cubicBezTo>
                    <a:pt x="42273" y="82769"/>
                    <a:pt x="40852" y="72112"/>
                    <a:pt x="38721" y="60745"/>
                  </a:cubicBezTo>
                  <a:cubicBezTo>
                    <a:pt x="35879" y="44404"/>
                    <a:pt x="28774" y="30195"/>
                    <a:pt x="18117" y="17406"/>
                  </a:cubicBezTo>
                  <a:cubicBezTo>
                    <a:pt x="13855" y="12433"/>
                    <a:pt x="10302" y="8170"/>
                    <a:pt x="5328" y="532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5" name="Полилиния: фигура 354">
              <a:extLst>
                <a:ext uri="{FF2B5EF4-FFF2-40B4-BE49-F238E27FC236}">
                  <a16:creationId xmlns:a16="http://schemas.microsoft.com/office/drawing/2014/main" id="{E7D05A6D-F78C-90C8-1E99-646A12A0205C}"/>
                </a:ext>
              </a:extLst>
            </p:cNvPr>
            <p:cNvSpPr/>
            <p:nvPr/>
          </p:nvSpPr>
          <p:spPr>
            <a:xfrm>
              <a:off x="9745293" y="1406667"/>
              <a:ext cx="404964" cy="227348"/>
            </a:xfrm>
            <a:custGeom>
              <a:avLst/>
              <a:gdLst>
                <a:gd name="connsiteX0" fmla="*/ 5328 w 404963"/>
                <a:gd name="connsiteY0" fmla="*/ 204969 h 227348"/>
                <a:gd name="connsiteX1" fmla="*/ 6749 w 404963"/>
                <a:gd name="connsiteY1" fmla="*/ 205679 h 227348"/>
                <a:gd name="connsiteX2" fmla="*/ 10301 w 404963"/>
                <a:gd name="connsiteY2" fmla="*/ 207810 h 227348"/>
                <a:gd name="connsiteX3" fmla="*/ 15985 w 404963"/>
                <a:gd name="connsiteY3" fmla="*/ 211363 h 227348"/>
                <a:gd name="connsiteX4" fmla="*/ 23800 w 404963"/>
                <a:gd name="connsiteY4" fmla="*/ 215625 h 227348"/>
                <a:gd name="connsiteX5" fmla="*/ 79217 w 404963"/>
                <a:gd name="connsiteY5" fmla="*/ 225572 h 227348"/>
                <a:gd name="connsiteX6" fmla="*/ 157368 w 404963"/>
                <a:gd name="connsiteY6" fmla="*/ 196443 h 227348"/>
                <a:gd name="connsiteX7" fmla="*/ 224151 w 404963"/>
                <a:gd name="connsiteY7" fmla="*/ 119003 h 227348"/>
                <a:gd name="connsiteX8" fmla="*/ 249017 w 404963"/>
                <a:gd name="connsiteY8" fmla="*/ 72822 h 227348"/>
                <a:gd name="connsiteX9" fmla="*/ 278146 w 404963"/>
                <a:gd name="connsiteY9" fmla="*/ 33747 h 227348"/>
                <a:gd name="connsiteX10" fmla="*/ 315800 w 404963"/>
                <a:gd name="connsiteY10" fmla="*/ 11012 h 227348"/>
                <a:gd name="connsiteX11" fmla="*/ 335694 w 404963"/>
                <a:gd name="connsiteY11" fmla="*/ 8881 h 227348"/>
                <a:gd name="connsiteX12" fmla="*/ 353455 w 404963"/>
                <a:gd name="connsiteY12" fmla="*/ 12433 h 227348"/>
                <a:gd name="connsiteX13" fmla="*/ 394662 w 404963"/>
                <a:gd name="connsiteY13" fmla="*/ 47246 h 227348"/>
                <a:gd name="connsiteX14" fmla="*/ 401056 w 404963"/>
                <a:gd name="connsiteY14" fmla="*/ 66428 h 227348"/>
                <a:gd name="connsiteX15" fmla="*/ 401056 w 404963"/>
                <a:gd name="connsiteY15" fmla="*/ 65007 h 227348"/>
                <a:gd name="connsiteX16" fmla="*/ 400346 w 404963"/>
                <a:gd name="connsiteY16" fmla="*/ 60745 h 227348"/>
                <a:gd name="connsiteX17" fmla="*/ 395373 w 404963"/>
                <a:gd name="connsiteY17" fmla="*/ 45825 h 227348"/>
                <a:gd name="connsiteX18" fmla="*/ 381164 w 404963"/>
                <a:gd name="connsiteY18" fmla="*/ 25932 h 227348"/>
                <a:gd name="connsiteX19" fmla="*/ 353455 w 404963"/>
                <a:gd name="connsiteY19" fmla="*/ 8881 h 227348"/>
                <a:gd name="connsiteX20" fmla="*/ 334983 w 404963"/>
                <a:gd name="connsiteY20" fmla="*/ 5328 h 227348"/>
                <a:gd name="connsiteX21" fmla="*/ 314380 w 404963"/>
                <a:gd name="connsiteY21" fmla="*/ 7460 h 227348"/>
                <a:gd name="connsiteX22" fmla="*/ 276015 w 404963"/>
                <a:gd name="connsiteY22" fmla="*/ 30195 h 227348"/>
                <a:gd name="connsiteX23" fmla="*/ 246176 w 404963"/>
                <a:gd name="connsiteY23" fmla="*/ 69981 h 227348"/>
                <a:gd name="connsiteX24" fmla="*/ 220598 w 404963"/>
                <a:gd name="connsiteY24" fmla="*/ 116161 h 227348"/>
                <a:gd name="connsiteX25" fmla="*/ 154526 w 404963"/>
                <a:gd name="connsiteY25" fmla="*/ 192891 h 227348"/>
                <a:gd name="connsiteX26" fmla="*/ 77795 w 404963"/>
                <a:gd name="connsiteY26" fmla="*/ 222020 h 227348"/>
                <a:gd name="connsiteX27" fmla="*/ 23090 w 404963"/>
                <a:gd name="connsiteY27" fmla="*/ 213494 h 227348"/>
                <a:gd name="connsiteX28" fmla="*/ 5328 w 404963"/>
                <a:gd name="connsiteY28" fmla="*/ 204969 h 2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4963" h="227348">
                  <a:moveTo>
                    <a:pt x="5328" y="204969"/>
                  </a:moveTo>
                  <a:cubicBezTo>
                    <a:pt x="5328" y="204969"/>
                    <a:pt x="5328" y="204969"/>
                    <a:pt x="6749" y="205679"/>
                  </a:cubicBezTo>
                  <a:cubicBezTo>
                    <a:pt x="8170" y="206389"/>
                    <a:pt x="8881" y="207100"/>
                    <a:pt x="10301" y="207810"/>
                  </a:cubicBezTo>
                  <a:cubicBezTo>
                    <a:pt x="11723" y="209231"/>
                    <a:pt x="13854" y="210652"/>
                    <a:pt x="15985" y="211363"/>
                  </a:cubicBezTo>
                  <a:cubicBezTo>
                    <a:pt x="18827" y="212784"/>
                    <a:pt x="20958" y="214205"/>
                    <a:pt x="23800" y="215625"/>
                  </a:cubicBezTo>
                  <a:cubicBezTo>
                    <a:pt x="40852" y="223441"/>
                    <a:pt x="60034" y="226993"/>
                    <a:pt x="79217" y="225572"/>
                  </a:cubicBezTo>
                  <a:cubicBezTo>
                    <a:pt x="107635" y="223441"/>
                    <a:pt x="134632" y="213494"/>
                    <a:pt x="157368" y="196443"/>
                  </a:cubicBezTo>
                  <a:cubicBezTo>
                    <a:pt x="184365" y="175840"/>
                    <a:pt x="207100" y="149552"/>
                    <a:pt x="224151" y="119003"/>
                  </a:cubicBezTo>
                  <a:cubicBezTo>
                    <a:pt x="233387" y="103372"/>
                    <a:pt x="241202" y="87032"/>
                    <a:pt x="249017" y="72822"/>
                  </a:cubicBezTo>
                  <a:cubicBezTo>
                    <a:pt x="256833" y="58613"/>
                    <a:pt x="266778" y="45114"/>
                    <a:pt x="278146" y="33747"/>
                  </a:cubicBezTo>
                  <a:cubicBezTo>
                    <a:pt x="288803" y="23090"/>
                    <a:pt x="301591" y="15275"/>
                    <a:pt x="315800" y="11012"/>
                  </a:cubicBezTo>
                  <a:cubicBezTo>
                    <a:pt x="322195" y="8881"/>
                    <a:pt x="328589" y="8170"/>
                    <a:pt x="335694" y="8881"/>
                  </a:cubicBezTo>
                  <a:cubicBezTo>
                    <a:pt x="342088" y="9591"/>
                    <a:pt x="347771" y="10302"/>
                    <a:pt x="353455" y="12433"/>
                  </a:cubicBezTo>
                  <a:cubicBezTo>
                    <a:pt x="371217" y="18827"/>
                    <a:pt x="386136" y="30905"/>
                    <a:pt x="394662" y="47246"/>
                  </a:cubicBezTo>
                  <a:cubicBezTo>
                    <a:pt x="397504" y="53640"/>
                    <a:pt x="399635" y="60034"/>
                    <a:pt x="401056" y="66428"/>
                  </a:cubicBezTo>
                  <a:cubicBezTo>
                    <a:pt x="401056" y="66428"/>
                    <a:pt x="401056" y="66428"/>
                    <a:pt x="401056" y="65007"/>
                  </a:cubicBezTo>
                  <a:cubicBezTo>
                    <a:pt x="401056" y="63586"/>
                    <a:pt x="401056" y="62876"/>
                    <a:pt x="400346" y="60745"/>
                  </a:cubicBezTo>
                  <a:cubicBezTo>
                    <a:pt x="399635" y="55771"/>
                    <a:pt x="397504" y="50798"/>
                    <a:pt x="395373" y="45825"/>
                  </a:cubicBezTo>
                  <a:cubicBezTo>
                    <a:pt x="391820" y="38720"/>
                    <a:pt x="386847" y="31616"/>
                    <a:pt x="381164" y="25932"/>
                  </a:cubicBezTo>
                  <a:cubicBezTo>
                    <a:pt x="373348" y="18117"/>
                    <a:pt x="364112" y="12433"/>
                    <a:pt x="353455" y="8881"/>
                  </a:cubicBezTo>
                  <a:cubicBezTo>
                    <a:pt x="347771" y="6749"/>
                    <a:pt x="341377" y="5328"/>
                    <a:pt x="334983" y="5328"/>
                  </a:cubicBezTo>
                  <a:cubicBezTo>
                    <a:pt x="327879" y="5328"/>
                    <a:pt x="321484" y="6039"/>
                    <a:pt x="314380" y="7460"/>
                  </a:cubicBezTo>
                  <a:cubicBezTo>
                    <a:pt x="300171" y="11723"/>
                    <a:pt x="286672" y="19538"/>
                    <a:pt x="276015" y="30195"/>
                  </a:cubicBezTo>
                  <a:cubicBezTo>
                    <a:pt x="264647" y="42273"/>
                    <a:pt x="254701" y="55771"/>
                    <a:pt x="246176" y="69981"/>
                  </a:cubicBezTo>
                  <a:cubicBezTo>
                    <a:pt x="237650" y="84900"/>
                    <a:pt x="229835" y="101241"/>
                    <a:pt x="220598" y="116161"/>
                  </a:cubicBezTo>
                  <a:cubicBezTo>
                    <a:pt x="204258" y="146000"/>
                    <a:pt x="181523" y="171577"/>
                    <a:pt x="154526" y="192891"/>
                  </a:cubicBezTo>
                  <a:cubicBezTo>
                    <a:pt x="132502" y="209942"/>
                    <a:pt x="105504" y="219888"/>
                    <a:pt x="77795" y="222020"/>
                  </a:cubicBezTo>
                  <a:cubicBezTo>
                    <a:pt x="59323" y="223441"/>
                    <a:pt x="40141" y="220599"/>
                    <a:pt x="23090" y="213494"/>
                  </a:cubicBezTo>
                  <a:cubicBezTo>
                    <a:pt x="17406" y="211363"/>
                    <a:pt x="11723" y="208521"/>
                    <a:pt x="5328" y="20496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6" name="Полилиния: фигура 355">
              <a:extLst>
                <a:ext uri="{FF2B5EF4-FFF2-40B4-BE49-F238E27FC236}">
                  <a16:creationId xmlns:a16="http://schemas.microsoft.com/office/drawing/2014/main" id="{0B3B0011-0074-9A71-6734-DA9B0FF9B8D6}"/>
                </a:ext>
              </a:extLst>
            </p:cNvPr>
            <p:cNvSpPr/>
            <p:nvPr/>
          </p:nvSpPr>
          <p:spPr>
            <a:xfrm>
              <a:off x="9733926" y="1549392"/>
              <a:ext cx="142093" cy="28419"/>
            </a:xfrm>
            <a:custGeom>
              <a:avLst/>
              <a:gdLst>
                <a:gd name="connsiteX0" fmla="*/ 5328 w 142092"/>
                <a:gd name="connsiteY0" fmla="*/ 5406 h 28418"/>
                <a:gd name="connsiteX1" fmla="*/ 9591 w 142092"/>
                <a:gd name="connsiteY1" fmla="*/ 8959 h 28418"/>
                <a:gd name="connsiteX2" fmla="*/ 23090 w 142092"/>
                <a:gd name="connsiteY2" fmla="*/ 16063 h 28418"/>
                <a:gd name="connsiteX3" fmla="*/ 45114 w 142092"/>
                <a:gd name="connsiteY3" fmla="*/ 23168 h 28418"/>
                <a:gd name="connsiteX4" fmla="*/ 100530 w 142092"/>
                <a:gd name="connsiteY4" fmla="*/ 24589 h 28418"/>
                <a:gd name="connsiteX5" fmla="*/ 122555 w 142092"/>
                <a:gd name="connsiteY5" fmla="*/ 18905 h 28418"/>
                <a:gd name="connsiteX6" fmla="*/ 136764 w 142092"/>
                <a:gd name="connsiteY6" fmla="*/ 12511 h 28418"/>
                <a:gd name="connsiteX7" fmla="*/ 141737 w 142092"/>
                <a:gd name="connsiteY7" fmla="*/ 9669 h 28418"/>
                <a:gd name="connsiteX8" fmla="*/ 121844 w 142092"/>
                <a:gd name="connsiteY8" fmla="*/ 16774 h 28418"/>
                <a:gd name="connsiteX9" fmla="*/ 99820 w 142092"/>
                <a:gd name="connsiteY9" fmla="*/ 21747 h 28418"/>
                <a:gd name="connsiteX10" fmla="*/ 72111 w 142092"/>
                <a:gd name="connsiteY10" fmla="*/ 23168 h 28418"/>
                <a:gd name="connsiteX11" fmla="*/ 23090 w 142092"/>
                <a:gd name="connsiteY11" fmla="*/ 13222 h 28418"/>
                <a:gd name="connsiteX12" fmla="*/ 5328 w 142092"/>
                <a:gd name="connsiteY12" fmla="*/ 5406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092" h="28418">
                  <a:moveTo>
                    <a:pt x="5328" y="5406"/>
                  </a:moveTo>
                  <a:cubicBezTo>
                    <a:pt x="6749" y="6827"/>
                    <a:pt x="8170" y="7538"/>
                    <a:pt x="9591" y="8959"/>
                  </a:cubicBezTo>
                  <a:cubicBezTo>
                    <a:pt x="13854" y="11801"/>
                    <a:pt x="18827" y="13932"/>
                    <a:pt x="23090" y="16063"/>
                  </a:cubicBezTo>
                  <a:cubicBezTo>
                    <a:pt x="30195" y="18905"/>
                    <a:pt x="37299" y="21747"/>
                    <a:pt x="45114" y="23168"/>
                  </a:cubicBezTo>
                  <a:cubicBezTo>
                    <a:pt x="63586" y="27431"/>
                    <a:pt x="82058" y="28141"/>
                    <a:pt x="100530" y="24589"/>
                  </a:cubicBezTo>
                  <a:cubicBezTo>
                    <a:pt x="108346" y="23168"/>
                    <a:pt x="115450" y="21747"/>
                    <a:pt x="122555" y="18905"/>
                  </a:cubicBezTo>
                  <a:cubicBezTo>
                    <a:pt x="127528" y="17484"/>
                    <a:pt x="132501" y="15353"/>
                    <a:pt x="136764" y="12511"/>
                  </a:cubicBezTo>
                  <a:cubicBezTo>
                    <a:pt x="138185" y="11801"/>
                    <a:pt x="140316" y="11090"/>
                    <a:pt x="141737" y="9669"/>
                  </a:cubicBezTo>
                  <a:cubicBezTo>
                    <a:pt x="141737" y="9669"/>
                    <a:pt x="134632" y="12511"/>
                    <a:pt x="121844" y="16774"/>
                  </a:cubicBezTo>
                  <a:cubicBezTo>
                    <a:pt x="114739" y="18905"/>
                    <a:pt x="107634" y="20326"/>
                    <a:pt x="99820" y="21747"/>
                  </a:cubicBezTo>
                  <a:cubicBezTo>
                    <a:pt x="90584" y="23168"/>
                    <a:pt x="81348" y="23879"/>
                    <a:pt x="72111" y="23168"/>
                  </a:cubicBezTo>
                  <a:cubicBezTo>
                    <a:pt x="55771" y="22458"/>
                    <a:pt x="38720" y="19616"/>
                    <a:pt x="23090" y="13222"/>
                  </a:cubicBezTo>
                  <a:cubicBezTo>
                    <a:pt x="12433" y="8959"/>
                    <a:pt x="5328" y="4696"/>
                    <a:pt x="5328" y="5406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7" name="Полилиния: фигура 356">
              <a:extLst>
                <a:ext uri="{FF2B5EF4-FFF2-40B4-BE49-F238E27FC236}">
                  <a16:creationId xmlns:a16="http://schemas.microsoft.com/office/drawing/2014/main" id="{327A0ED8-CEDF-4979-46B4-D72FF929522C}"/>
                </a:ext>
              </a:extLst>
            </p:cNvPr>
            <p:cNvSpPr/>
            <p:nvPr/>
          </p:nvSpPr>
          <p:spPr>
            <a:xfrm>
              <a:off x="9839363" y="1712877"/>
              <a:ext cx="85256" cy="28419"/>
            </a:xfrm>
            <a:custGeom>
              <a:avLst/>
              <a:gdLst>
                <a:gd name="connsiteX0" fmla="*/ 5749 w 85255"/>
                <a:gd name="connsiteY0" fmla="*/ 28063 h 28418"/>
                <a:gd name="connsiteX1" fmla="*/ 44824 w 85255"/>
                <a:gd name="connsiteY1" fmla="*/ 18117 h 28418"/>
                <a:gd name="connsiteX2" fmla="*/ 84611 w 85255"/>
                <a:gd name="connsiteY2" fmla="*/ 25221 h 28418"/>
                <a:gd name="connsiteX3" fmla="*/ 76085 w 85255"/>
                <a:gd name="connsiteY3" fmla="*/ 14565 h 28418"/>
                <a:gd name="connsiteX4" fmla="*/ 44114 w 85255"/>
                <a:gd name="connsiteY4" fmla="*/ 5328 h 28418"/>
                <a:gd name="connsiteX5" fmla="*/ 12854 w 85255"/>
                <a:gd name="connsiteY5" fmla="*/ 16696 h 28418"/>
                <a:gd name="connsiteX6" fmla="*/ 5749 w 85255"/>
                <a:gd name="connsiteY6" fmla="*/ 28063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55" h="28418">
                  <a:moveTo>
                    <a:pt x="5749" y="28063"/>
                  </a:moveTo>
                  <a:cubicBezTo>
                    <a:pt x="8591" y="30905"/>
                    <a:pt x="23511" y="18827"/>
                    <a:pt x="44824" y="18117"/>
                  </a:cubicBezTo>
                  <a:cubicBezTo>
                    <a:pt x="66138" y="17406"/>
                    <a:pt x="82479" y="28063"/>
                    <a:pt x="84611" y="25221"/>
                  </a:cubicBezTo>
                  <a:cubicBezTo>
                    <a:pt x="87452" y="22380"/>
                    <a:pt x="83190" y="19538"/>
                    <a:pt x="76085" y="14565"/>
                  </a:cubicBezTo>
                  <a:cubicBezTo>
                    <a:pt x="66850" y="8170"/>
                    <a:pt x="55481" y="5328"/>
                    <a:pt x="44114" y="5328"/>
                  </a:cubicBezTo>
                  <a:cubicBezTo>
                    <a:pt x="32747" y="5328"/>
                    <a:pt x="22090" y="9591"/>
                    <a:pt x="12854" y="16696"/>
                  </a:cubicBezTo>
                  <a:cubicBezTo>
                    <a:pt x="6460" y="22380"/>
                    <a:pt x="4328" y="27353"/>
                    <a:pt x="5749" y="2806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8" name="Полилиния: фигура 357">
              <a:extLst>
                <a:ext uri="{FF2B5EF4-FFF2-40B4-BE49-F238E27FC236}">
                  <a16:creationId xmlns:a16="http://schemas.microsoft.com/office/drawing/2014/main" id="{42520E32-7F8B-FCBF-4F8D-3880F784A9D0}"/>
                </a:ext>
              </a:extLst>
            </p:cNvPr>
            <p:cNvSpPr/>
            <p:nvPr/>
          </p:nvSpPr>
          <p:spPr>
            <a:xfrm>
              <a:off x="9844047" y="1771090"/>
              <a:ext cx="42628" cy="42628"/>
            </a:xfrm>
            <a:custGeom>
              <a:avLst/>
              <a:gdLst>
                <a:gd name="connsiteX0" fmla="*/ 5328 w 42627"/>
                <a:gd name="connsiteY0" fmla="*/ 22425 h 42627"/>
                <a:gd name="connsiteX1" fmla="*/ 23090 w 42627"/>
                <a:gd name="connsiteY1" fmla="*/ 38765 h 42627"/>
                <a:gd name="connsiteX2" fmla="*/ 40140 w 42627"/>
                <a:gd name="connsiteY2" fmla="*/ 21714 h 42627"/>
                <a:gd name="connsiteX3" fmla="*/ 40140 w 42627"/>
                <a:gd name="connsiteY3" fmla="*/ 21714 h 42627"/>
                <a:gd name="connsiteX4" fmla="*/ 21669 w 42627"/>
                <a:gd name="connsiteY4" fmla="*/ 5373 h 42627"/>
                <a:gd name="connsiteX5" fmla="*/ 5328 w 42627"/>
                <a:gd name="connsiteY5" fmla="*/ 22425 h 42627"/>
                <a:gd name="connsiteX6" fmla="*/ 5328 w 42627"/>
                <a:gd name="connsiteY6" fmla="*/ 22425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27" h="42627">
                  <a:moveTo>
                    <a:pt x="5328" y="22425"/>
                  </a:moveTo>
                  <a:cubicBezTo>
                    <a:pt x="6039" y="31661"/>
                    <a:pt x="13854" y="39476"/>
                    <a:pt x="23090" y="38765"/>
                  </a:cubicBezTo>
                  <a:cubicBezTo>
                    <a:pt x="32326" y="38765"/>
                    <a:pt x="40140" y="30950"/>
                    <a:pt x="40140" y="21714"/>
                  </a:cubicBezTo>
                  <a:cubicBezTo>
                    <a:pt x="40140" y="21714"/>
                    <a:pt x="40140" y="21714"/>
                    <a:pt x="40140" y="21714"/>
                  </a:cubicBezTo>
                  <a:cubicBezTo>
                    <a:pt x="39430" y="12478"/>
                    <a:pt x="31615" y="4663"/>
                    <a:pt x="21669" y="5373"/>
                  </a:cubicBezTo>
                  <a:cubicBezTo>
                    <a:pt x="13143" y="5373"/>
                    <a:pt x="5328" y="12478"/>
                    <a:pt x="5328" y="22425"/>
                  </a:cubicBezTo>
                  <a:cubicBezTo>
                    <a:pt x="5328" y="21714"/>
                    <a:pt x="5328" y="22425"/>
                    <a:pt x="5328" y="2242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9" name="Полилиния: фигура 358">
              <a:extLst>
                <a:ext uri="{FF2B5EF4-FFF2-40B4-BE49-F238E27FC236}">
                  <a16:creationId xmlns:a16="http://schemas.microsoft.com/office/drawing/2014/main" id="{6FF2FC22-BBF8-EBAF-3AFD-1292AA4D2325}"/>
                </a:ext>
              </a:extLst>
            </p:cNvPr>
            <p:cNvSpPr/>
            <p:nvPr/>
          </p:nvSpPr>
          <p:spPr>
            <a:xfrm>
              <a:off x="10284534" y="5593425"/>
              <a:ext cx="362336" cy="625207"/>
            </a:xfrm>
            <a:custGeom>
              <a:avLst/>
              <a:gdLst>
                <a:gd name="connsiteX0" fmla="*/ 239070 w 362336"/>
                <a:gd name="connsiteY0" fmla="*/ 5328 h 625207"/>
                <a:gd name="connsiteX1" fmla="*/ 266068 w 362336"/>
                <a:gd name="connsiteY1" fmla="*/ 327878 h 625207"/>
                <a:gd name="connsiteX2" fmla="*/ 360560 w 362336"/>
                <a:gd name="connsiteY2" fmla="*/ 577251 h 625207"/>
                <a:gd name="connsiteX3" fmla="*/ 341377 w 362336"/>
                <a:gd name="connsiteY3" fmla="*/ 619879 h 625207"/>
                <a:gd name="connsiteX4" fmla="*/ 339246 w 362336"/>
                <a:gd name="connsiteY4" fmla="*/ 620589 h 625207"/>
                <a:gd name="connsiteX5" fmla="*/ 339246 w 362336"/>
                <a:gd name="connsiteY5" fmla="*/ 620589 h 625207"/>
                <a:gd name="connsiteX6" fmla="*/ 309406 w 362336"/>
                <a:gd name="connsiteY6" fmla="*/ 614906 h 625207"/>
                <a:gd name="connsiteX7" fmla="*/ 57902 w 362336"/>
                <a:gd name="connsiteY7" fmla="*/ 398925 h 625207"/>
                <a:gd name="connsiteX8" fmla="*/ 5328 w 362336"/>
                <a:gd name="connsiteY8" fmla="*/ 55771 h 625207"/>
                <a:gd name="connsiteX9" fmla="*/ 239070 w 362336"/>
                <a:gd name="connsiteY9" fmla="*/ 5328 h 62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336" h="625207">
                  <a:moveTo>
                    <a:pt x="239070" y="5328"/>
                  </a:moveTo>
                  <a:lnTo>
                    <a:pt x="266068" y="327878"/>
                  </a:lnTo>
                  <a:lnTo>
                    <a:pt x="360560" y="577251"/>
                  </a:lnTo>
                  <a:cubicBezTo>
                    <a:pt x="366953" y="594302"/>
                    <a:pt x="358428" y="613485"/>
                    <a:pt x="341377" y="619879"/>
                  </a:cubicBezTo>
                  <a:cubicBezTo>
                    <a:pt x="340667" y="619879"/>
                    <a:pt x="339956" y="620589"/>
                    <a:pt x="339246" y="620589"/>
                  </a:cubicBezTo>
                  <a:lnTo>
                    <a:pt x="339246" y="620589"/>
                  </a:lnTo>
                  <a:cubicBezTo>
                    <a:pt x="329299" y="623431"/>
                    <a:pt x="317932" y="622010"/>
                    <a:pt x="309406" y="614906"/>
                  </a:cubicBezTo>
                  <a:cubicBezTo>
                    <a:pt x="255411" y="572988"/>
                    <a:pt x="60034" y="418818"/>
                    <a:pt x="57902" y="398925"/>
                  </a:cubicBezTo>
                  <a:cubicBezTo>
                    <a:pt x="55061" y="372637"/>
                    <a:pt x="5328" y="55771"/>
                    <a:pt x="5328" y="55771"/>
                  </a:cubicBezTo>
                  <a:lnTo>
                    <a:pt x="239070" y="5328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0" name="Полилиния: фигура 359">
              <a:extLst>
                <a:ext uri="{FF2B5EF4-FFF2-40B4-BE49-F238E27FC236}">
                  <a16:creationId xmlns:a16="http://schemas.microsoft.com/office/drawing/2014/main" id="{CDFA187F-E2C7-7C1A-40E8-07221C28D417}"/>
                </a:ext>
              </a:extLst>
            </p:cNvPr>
            <p:cNvSpPr/>
            <p:nvPr/>
          </p:nvSpPr>
          <p:spPr>
            <a:xfrm>
              <a:off x="10332135" y="5950078"/>
              <a:ext cx="291290" cy="269976"/>
            </a:xfrm>
            <a:custGeom>
              <a:avLst/>
              <a:gdLst>
                <a:gd name="connsiteX0" fmla="*/ 291645 w 291289"/>
                <a:gd name="connsiteY0" fmla="*/ 263227 h 269975"/>
                <a:gd name="connsiteX1" fmla="*/ 5328 w 291289"/>
                <a:gd name="connsiteY1" fmla="*/ 5328 h 269975"/>
                <a:gd name="connsiteX2" fmla="*/ 8170 w 291289"/>
                <a:gd name="connsiteY2" fmla="*/ 29484 h 269975"/>
                <a:gd name="connsiteX3" fmla="*/ 18827 w 291289"/>
                <a:gd name="connsiteY3" fmla="*/ 57903 h 269975"/>
                <a:gd name="connsiteX4" fmla="*/ 258963 w 291289"/>
                <a:gd name="connsiteY4" fmla="*/ 263937 h 269975"/>
                <a:gd name="connsiteX5" fmla="*/ 291645 w 291289"/>
                <a:gd name="connsiteY5" fmla="*/ 263227 h 26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289" h="269975">
                  <a:moveTo>
                    <a:pt x="291645" y="263227"/>
                  </a:moveTo>
                  <a:lnTo>
                    <a:pt x="5328" y="5328"/>
                  </a:lnTo>
                  <a:lnTo>
                    <a:pt x="8170" y="29484"/>
                  </a:lnTo>
                  <a:cubicBezTo>
                    <a:pt x="10301" y="42273"/>
                    <a:pt x="10301" y="49377"/>
                    <a:pt x="18827" y="57903"/>
                  </a:cubicBezTo>
                  <a:cubicBezTo>
                    <a:pt x="94847" y="131081"/>
                    <a:pt x="175129" y="199995"/>
                    <a:pt x="258963" y="263937"/>
                  </a:cubicBezTo>
                  <a:cubicBezTo>
                    <a:pt x="267489" y="270332"/>
                    <a:pt x="280988" y="266779"/>
                    <a:pt x="291645" y="26322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1" name="Полилиния: фигура 360">
              <a:extLst>
                <a:ext uri="{FF2B5EF4-FFF2-40B4-BE49-F238E27FC236}">
                  <a16:creationId xmlns:a16="http://schemas.microsoft.com/office/drawing/2014/main" id="{8D151864-BC2E-BFE8-5CFC-3A48B4EB32F5}"/>
                </a:ext>
              </a:extLst>
            </p:cNvPr>
            <p:cNvSpPr/>
            <p:nvPr/>
          </p:nvSpPr>
          <p:spPr>
            <a:xfrm>
              <a:off x="10361606" y="5848188"/>
              <a:ext cx="42628" cy="42628"/>
            </a:xfrm>
            <a:custGeom>
              <a:avLst/>
              <a:gdLst>
                <a:gd name="connsiteX0" fmla="*/ 31984 w 42627"/>
                <a:gd name="connsiteY0" fmla="*/ 7043 h 42627"/>
                <a:gd name="connsiteX1" fmla="*/ 40509 w 42627"/>
                <a:gd name="connsiteY1" fmla="*/ 32619 h 42627"/>
                <a:gd name="connsiteX2" fmla="*/ 15643 w 42627"/>
                <a:gd name="connsiteY2" fmla="*/ 41145 h 42627"/>
                <a:gd name="connsiteX3" fmla="*/ 7118 w 42627"/>
                <a:gd name="connsiteY3" fmla="*/ 14147 h 42627"/>
                <a:gd name="connsiteX4" fmla="*/ 34115 w 42627"/>
                <a:gd name="connsiteY4" fmla="*/ 8464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7" h="42627">
                  <a:moveTo>
                    <a:pt x="31984" y="7043"/>
                  </a:moveTo>
                  <a:cubicBezTo>
                    <a:pt x="40509" y="12016"/>
                    <a:pt x="44062" y="23383"/>
                    <a:pt x="40509" y="32619"/>
                  </a:cubicBezTo>
                  <a:cubicBezTo>
                    <a:pt x="35537" y="41145"/>
                    <a:pt x="24880" y="45408"/>
                    <a:pt x="15643" y="41145"/>
                  </a:cubicBezTo>
                  <a:cubicBezTo>
                    <a:pt x="6408" y="35461"/>
                    <a:pt x="2855" y="24094"/>
                    <a:pt x="7118" y="14147"/>
                  </a:cubicBezTo>
                  <a:cubicBezTo>
                    <a:pt x="12801" y="4911"/>
                    <a:pt x="24880" y="2780"/>
                    <a:pt x="34115" y="846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2" name="Полилиния: фигура 361">
              <a:extLst>
                <a:ext uri="{FF2B5EF4-FFF2-40B4-BE49-F238E27FC236}">
                  <a16:creationId xmlns:a16="http://schemas.microsoft.com/office/drawing/2014/main" id="{5B44F4CE-6AF2-5DCE-0CA4-98CB82FFFE22}"/>
                </a:ext>
              </a:extLst>
            </p:cNvPr>
            <p:cNvSpPr/>
            <p:nvPr/>
          </p:nvSpPr>
          <p:spPr>
            <a:xfrm>
              <a:off x="10528710" y="6033913"/>
              <a:ext cx="71046" cy="49732"/>
            </a:xfrm>
            <a:custGeom>
              <a:avLst/>
              <a:gdLst>
                <a:gd name="connsiteX0" fmla="*/ 6262 w 71046"/>
                <a:gd name="connsiteY0" fmla="*/ 46535 h 49732"/>
                <a:gd name="connsiteX1" fmla="*/ 31128 w 71046"/>
                <a:gd name="connsiteY1" fmla="*/ 18827 h 49732"/>
                <a:gd name="connsiteX2" fmla="*/ 67362 w 71046"/>
                <a:gd name="connsiteY2" fmla="*/ 8170 h 49732"/>
                <a:gd name="connsiteX3" fmla="*/ 55283 w 71046"/>
                <a:gd name="connsiteY3" fmla="*/ 5328 h 49732"/>
                <a:gd name="connsiteX4" fmla="*/ 7683 w 71046"/>
                <a:gd name="connsiteY4" fmla="*/ 35168 h 49732"/>
                <a:gd name="connsiteX5" fmla="*/ 6262 w 71046"/>
                <a:gd name="connsiteY5" fmla="*/ 46535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46" h="49732">
                  <a:moveTo>
                    <a:pt x="6262" y="46535"/>
                  </a:moveTo>
                  <a:cubicBezTo>
                    <a:pt x="8393" y="47246"/>
                    <a:pt x="13367" y="29484"/>
                    <a:pt x="31128" y="18827"/>
                  </a:cubicBezTo>
                  <a:cubicBezTo>
                    <a:pt x="42496" y="13143"/>
                    <a:pt x="54573" y="8881"/>
                    <a:pt x="67362" y="8170"/>
                  </a:cubicBezTo>
                  <a:cubicBezTo>
                    <a:pt x="67362" y="7460"/>
                    <a:pt x="63099" y="5328"/>
                    <a:pt x="55283" y="5328"/>
                  </a:cubicBezTo>
                  <a:cubicBezTo>
                    <a:pt x="34681" y="5328"/>
                    <a:pt x="16208" y="16696"/>
                    <a:pt x="7683" y="35168"/>
                  </a:cubicBezTo>
                  <a:cubicBezTo>
                    <a:pt x="4841" y="41562"/>
                    <a:pt x="4841" y="46535"/>
                    <a:pt x="6262" y="4653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3" name="Полилиния: фигура 362">
              <a:extLst>
                <a:ext uri="{FF2B5EF4-FFF2-40B4-BE49-F238E27FC236}">
                  <a16:creationId xmlns:a16="http://schemas.microsoft.com/office/drawing/2014/main" id="{1B7D658D-C9A7-7633-0E82-FD6660E52714}"/>
                </a:ext>
              </a:extLst>
            </p:cNvPr>
            <p:cNvSpPr/>
            <p:nvPr/>
          </p:nvSpPr>
          <p:spPr>
            <a:xfrm>
              <a:off x="10557010" y="6088525"/>
              <a:ext cx="63942" cy="35523"/>
            </a:xfrm>
            <a:custGeom>
              <a:avLst/>
              <a:gdLst>
                <a:gd name="connsiteX0" fmla="*/ 5670 w 63941"/>
                <a:gd name="connsiteY0" fmla="*/ 33130 h 35523"/>
                <a:gd name="connsiteX1" fmla="*/ 32668 w 63941"/>
                <a:gd name="connsiteY1" fmla="*/ 16078 h 35523"/>
                <a:gd name="connsiteX2" fmla="*/ 63928 w 63941"/>
                <a:gd name="connsiteY2" fmla="*/ 8974 h 35523"/>
                <a:gd name="connsiteX3" fmla="*/ 29826 w 63941"/>
                <a:gd name="connsiteY3" fmla="*/ 9684 h 35523"/>
                <a:gd name="connsiteX4" fmla="*/ 5670 w 63941"/>
                <a:gd name="connsiteY4" fmla="*/ 33130 h 3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41" h="35523">
                  <a:moveTo>
                    <a:pt x="5670" y="33130"/>
                  </a:moveTo>
                  <a:cubicBezTo>
                    <a:pt x="7091" y="34551"/>
                    <a:pt x="16327" y="22473"/>
                    <a:pt x="32668" y="16078"/>
                  </a:cubicBezTo>
                  <a:cubicBezTo>
                    <a:pt x="42615" y="13237"/>
                    <a:pt x="53272" y="10395"/>
                    <a:pt x="63928" y="8974"/>
                  </a:cubicBezTo>
                  <a:cubicBezTo>
                    <a:pt x="53272" y="4001"/>
                    <a:pt x="40483" y="4001"/>
                    <a:pt x="29826" y="9684"/>
                  </a:cubicBezTo>
                  <a:cubicBezTo>
                    <a:pt x="11354" y="16789"/>
                    <a:pt x="3539" y="33130"/>
                    <a:pt x="5670" y="3313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4" name="Полилиния: фигура 363">
              <a:extLst>
                <a:ext uri="{FF2B5EF4-FFF2-40B4-BE49-F238E27FC236}">
                  <a16:creationId xmlns:a16="http://schemas.microsoft.com/office/drawing/2014/main" id="{6C3F2B79-F449-B99D-7568-3AC07D6BC07D}"/>
                </a:ext>
              </a:extLst>
            </p:cNvPr>
            <p:cNvSpPr/>
            <p:nvPr/>
          </p:nvSpPr>
          <p:spPr>
            <a:xfrm>
              <a:off x="10481332" y="5978910"/>
              <a:ext cx="92360" cy="49732"/>
            </a:xfrm>
            <a:custGeom>
              <a:avLst/>
              <a:gdLst>
                <a:gd name="connsiteX0" fmla="*/ 5328 w 92360"/>
                <a:gd name="connsiteY0" fmla="*/ 51094 h 49732"/>
                <a:gd name="connsiteX1" fmla="*/ 45114 w 92360"/>
                <a:gd name="connsiteY1" fmla="*/ 21966 h 49732"/>
                <a:gd name="connsiteX2" fmla="*/ 92005 w 92360"/>
                <a:gd name="connsiteY2" fmla="*/ 5625 h 49732"/>
                <a:gd name="connsiteX3" fmla="*/ 5328 w 92360"/>
                <a:gd name="connsiteY3" fmla="*/ 51094 h 49732"/>
                <a:gd name="connsiteX4" fmla="*/ 5328 w 92360"/>
                <a:gd name="connsiteY4" fmla="*/ 51094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60" h="49732">
                  <a:moveTo>
                    <a:pt x="5328" y="51094"/>
                  </a:moveTo>
                  <a:cubicBezTo>
                    <a:pt x="18117" y="40438"/>
                    <a:pt x="31615" y="31202"/>
                    <a:pt x="45114" y="21966"/>
                  </a:cubicBezTo>
                  <a:cubicBezTo>
                    <a:pt x="60034" y="15571"/>
                    <a:pt x="75664" y="9888"/>
                    <a:pt x="92005" y="5625"/>
                  </a:cubicBezTo>
                  <a:cubicBezTo>
                    <a:pt x="56481" y="2783"/>
                    <a:pt x="23090" y="20545"/>
                    <a:pt x="5328" y="51094"/>
                  </a:cubicBezTo>
                  <a:lnTo>
                    <a:pt x="5328" y="5109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5" name="Полилиния: фигура 364">
              <a:extLst>
                <a:ext uri="{FF2B5EF4-FFF2-40B4-BE49-F238E27FC236}">
                  <a16:creationId xmlns:a16="http://schemas.microsoft.com/office/drawing/2014/main" id="{E3365B18-E917-D628-92A7-D55BE1F9DD52}"/>
                </a:ext>
              </a:extLst>
            </p:cNvPr>
            <p:cNvSpPr/>
            <p:nvPr/>
          </p:nvSpPr>
          <p:spPr>
            <a:xfrm>
              <a:off x="10464991" y="5908717"/>
              <a:ext cx="92360" cy="28419"/>
            </a:xfrm>
            <a:custGeom>
              <a:avLst/>
              <a:gdLst>
                <a:gd name="connsiteX0" fmla="*/ 5328 w 92360"/>
                <a:gd name="connsiteY0" fmla="*/ 23955 h 28418"/>
                <a:gd name="connsiteX1" fmla="*/ 46536 w 92360"/>
                <a:gd name="connsiteY1" fmla="*/ 13298 h 28418"/>
                <a:gd name="connsiteX2" fmla="*/ 89163 w 92360"/>
                <a:gd name="connsiteY2" fmla="*/ 11877 h 28418"/>
                <a:gd name="connsiteX3" fmla="*/ 5328 w 92360"/>
                <a:gd name="connsiteY3" fmla="*/ 23955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0" h="28418">
                  <a:moveTo>
                    <a:pt x="5328" y="23955"/>
                  </a:moveTo>
                  <a:cubicBezTo>
                    <a:pt x="6750" y="26086"/>
                    <a:pt x="23090" y="16140"/>
                    <a:pt x="46536" y="13298"/>
                  </a:cubicBezTo>
                  <a:cubicBezTo>
                    <a:pt x="69270" y="9746"/>
                    <a:pt x="88453" y="13298"/>
                    <a:pt x="89163" y="11877"/>
                  </a:cubicBezTo>
                  <a:cubicBezTo>
                    <a:pt x="60745" y="-201"/>
                    <a:pt x="28774" y="4772"/>
                    <a:pt x="5328" y="2395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6" name="Полилиния: фигура 365">
              <a:extLst>
                <a:ext uri="{FF2B5EF4-FFF2-40B4-BE49-F238E27FC236}">
                  <a16:creationId xmlns:a16="http://schemas.microsoft.com/office/drawing/2014/main" id="{83D745EB-FD4B-BF9A-650A-A7E00F7B2DEA}"/>
                </a:ext>
              </a:extLst>
            </p:cNvPr>
            <p:cNvSpPr/>
            <p:nvPr/>
          </p:nvSpPr>
          <p:spPr>
            <a:xfrm>
              <a:off x="10454246" y="5812824"/>
              <a:ext cx="92360" cy="28419"/>
            </a:xfrm>
            <a:custGeom>
              <a:avLst/>
              <a:gdLst>
                <a:gd name="connsiteX0" fmla="*/ 5417 w 92360"/>
                <a:gd name="connsiteY0" fmla="*/ 25356 h 28418"/>
                <a:gd name="connsiteX1" fmla="*/ 48045 w 92360"/>
                <a:gd name="connsiteY1" fmla="*/ 12568 h 28418"/>
                <a:gd name="connsiteX2" fmla="*/ 92094 w 92360"/>
                <a:gd name="connsiteY2" fmla="*/ 18962 h 28418"/>
                <a:gd name="connsiteX3" fmla="*/ 80727 w 92360"/>
                <a:gd name="connsiteY3" fmla="*/ 11147 h 28418"/>
                <a:gd name="connsiteX4" fmla="*/ 48045 w 92360"/>
                <a:gd name="connsiteY4" fmla="*/ 5463 h 28418"/>
                <a:gd name="connsiteX5" fmla="*/ 16074 w 92360"/>
                <a:gd name="connsiteY5" fmla="*/ 15410 h 28418"/>
                <a:gd name="connsiteX6" fmla="*/ 5417 w 92360"/>
                <a:gd name="connsiteY6" fmla="*/ 25356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0" h="28418">
                  <a:moveTo>
                    <a:pt x="5417" y="25356"/>
                  </a:moveTo>
                  <a:cubicBezTo>
                    <a:pt x="18916" y="18962"/>
                    <a:pt x="33125" y="15410"/>
                    <a:pt x="48045" y="12568"/>
                  </a:cubicBezTo>
                  <a:cubicBezTo>
                    <a:pt x="62965" y="12568"/>
                    <a:pt x="77885" y="14699"/>
                    <a:pt x="92094" y="18962"/>
                  </a:cubicBezTo>
                  <a:cubicBezTo>
                    <a:pt x="92094" y="18251"/>
                    <a:pt x="88542" y="14699"/>
                    <a:pt x="80727" y="11147"/>
                  </a:cubicBezTo>
                  <a:cubicBezTo>
                    <a:pt x="70070" y="6884"/>
                    <a:pt x="59413" y="4753"/>
                    <a:pt x="48045" y="5463"/>
                  </a:cubicBezTo>
                  <a:cubicBezTo>
                    <a:pt x="36678" y="6174"/>
                    <a:pt x="26021" y="9726"/>
                    <a:pt x="16074" y="15410"/>
                  </a:cubicBezTo>
                  <a:cubicBezTo>
                    <a:pt x="8259" y="20383"/>
                    <a:pt x="4707" y="24646"/>
                    <a:pt x="5417" y="2535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7" name="Полилиния: фигура 366">
              <a:extLst>
                <a:ext uri="{FF2B5EF4-FFF2-40B4-BE49-F238E27FC236}">
                  <a16:creationId xmlns:a16="http://schemas.microsoft.com/office/drawing/2014/main" id="{1C4F6F97-D137-630A-AC8D-F7AD906EF5EC}"/>
                </a:ext>
              </a:extLst>
            </p:cNvPr>
            <p:cNvSpPr/>
            <p:nvPr/>
          </p:nvSpPr>
          <p:spPr>
            <a:xfrm>
              <a:off x="10444918" y="5742090"/>
              <a:ext cx="106569" cy="63942"/>
            </a:xfrm>
            <a:custGeom>
              <a:avLst/>
              <a:gdLst>
                <a:gd name="connsiteX0" fmla="*/ 55242 w 106569"/>
                <a:gd name="connsiteY0" fmla="*/ 65540 h 63941"/>
                <a:gd name="connsiteX1" fmla="*/ 54532 w 106569"/>
                <a:gd name="connsiteY1" fmla="*/ 52752 h 63941"/>
                <a:gd name="connsiteX2" fmla="*/ 41743 w 106569"/>
                <a:gd name="connsiteY2" fmla="*/ 22202 h 63941"/>
                <a:gd name="connsiteX3" fmla="*/ 23981 w 106569"/>
                <a:gd name="connsiteY3" fmla="*/ 5861 h 63941"/>
                <a:gd name="connsiteX4" fmla="*/ 9062 w 106569"/>
                <a:gd name="connsiteY4" fmla="*/ 10124 h 63941"/>
                <a:gd name="connsiteX5" fmla="*/ 5509 w 106569"/>
                <a:gd name="connsiteY5" fmla="*/ 25044 h 63941"/>
                <a:gd name="connsiteX6" fmla="*/ 50979 w 106569"/>
                <a:gd name="connsiteY6" fmla="*/ 64119 h 63941"/>
                <a:gd name="connsiteX7" fmla="*/ 100712 w 106569"/>
                <a:gd name="connsiteY7" fmla="*/ 30017 h 63941"/>
                <a:gd name="connsiteX8" fmla="*/ 100001 w 106569"/>
                <a:gd name="connsiteY8" fmla="*/ 14387 h 63941"/>
                <a:gd name="connsiteX9" fmla="*/ 85791 w 106569"/>
                <a:gd name="connsiteY9" fmla="*/ 8703 h 63941"/>
                <a:gd name="connsiteX10" fmla="*/ 65899 w 106569"/>
                <a:gd name="connsiteY10" fmla="*/ 22202 h 63941"/>
                <a:gd name="connsiteX11" fmla="*/ 46716 w 106569"/>
                <a:gd name="connsiteY11" fmla="*/ 49199 h 63941"/>
                <a:gd name="connsiteX12" fmla="*/ 43163 w 106569"/>
                <a:gd name="connsiteY12" fmla="*/ 60567 h 63941"/>
                <a:gd name="connsiteX13" fmla="*/ 69451 w 106569"/>
                <a:gd name="connsiteY13" fmla="*/ 25044 h 63941"/>
                <a:gd name="connsiteX14" fmla="*/ 87213 w 106569"/>
                <a:gd name="connsiteY14" fmla="*/ 13676 h 63941"/>
                <a:gd name="connsiteX15" fmla="*/ 95028 w 106569"/>
                <a:gd name="connsiteY15" fmla="*/ 16518 h 63941"/>
                <a:gd name="connsiteX16" fmla="*/ 95028 w 106569"/>
                <a:gd name="connsiteY16" fmla="*/ 27175 h 63941"/>
                <a:gd name="connsiteX17" fmla="*/ 50979 w 106569"/>
                <a:gd name="connsiteY17" fmla="*/ 56304 h 63941"/>
                <a:gd name="connsiteX18" fmla="*/ 11904 w 106569"/>
                <a:gd name="connsiteY18" fmla="*/ 23623 h 63941"/>
                <a:gd name="connsiteX19" fmla="*/ 14035 w 106569"/>
                <a:gd name="connsiteY19" fmla="*/ 12966 h 63941"/>
                <a:gd name="connsiteX20" fmla="*/ 21850 w 106569"/>
                <a:gd name="connsiteY20" fmla="*/ 10124 h 63941"/>
                <a:gd name="connsiteX21" fmla="*/ 37480 w 106569"/>
                <a:gd name="connsiteY21" fmla="*/ 23623 h 63941"/>
                <a:gd name="connsiteX22" fmla="*/ 55242 w 106569"/>
                <a:gd name="connsiteY22" fmla="*/ 65540 h 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569" h="63941">
                  <a:moveTo>
                    <a:pt x="55242" y="65540"/>
                  </a:moveTo>
                  <a:cubicBezTo>
                    <a:pt x="55952" y="61277"/>
                    <a:pt x="55242" y="57014"/>
                    <a:pt x="54532" y="52752"/>
                  </a:cubicBezTo>
                  <a:cubicBezTo>
                    <a:pt x="52400" y="42095"/>
                    <a:pt x="48137" y="31438"/>
                    <a:pt x="41743" y="22202"/>
                  </a:cubicBezTo>
                  <a:cubicBezTo>
                    <a:pt x="37480" y="15097"/>
                    <a:pt x="31086" y="9414"/>
                    <a:pt x="23981" y="5861"/>
                  </a:cubicBezTo>
                  <a:cubicBezTo>
                    <a:pt x="19008" y="4440"/>
                    <a:pt x="12614" y="5861"/>
                    <a:pt x="9062" y="10124"/>
                  </a:cubicBezTo>
                  <a:cubicBezTo>
                    <a:pt x="6220" y="14387"/>
                    <a:pt x="4799" y="20071"/>
                    <a:pt x="5509" y="25044"/>
                  </a:cubicBezTo>
                  <a:cubicBezTo>
                    <a:pt x="9062" y="47068"/>
                    <a:pt x="28244" y="63409"/>
                    <a:pt x="50979" y="64119"/>
                  </a:cubicBezTo>
                  <a:cubicBezTo>
                    <a:pt x="73003" y="64119"/>
                    <a:pt x="92896" y="50620"/>
                    <a:pt x="100712" y="30017"/>
                  </a:cubicBezTo>
                  <a:cubicBezTo>
                    <a:pt x="102843" y="25044"/>
                    <a:pt x="102132" y="19360"/>
                    <a:pt x="100001" y="14387"/>
                  </a:cubicBezTo>
                  <a:cubicBezTo>
                    <a:pt x="97159" y="9414"/>
                    <a:pt x="90765" y="7282"/>
                    <a:pt x="85791" y="8703"/>
                  </a:cubicBezTo>
                  <a:cubicBezTo>
                    <a:pt x="77976" y="11545"/>
                    <a:pt x="70872" y="15808"/>
                    <a:pt x="65899" y="22202"/>
                  </a:cubicBezTo>
                  <a:cubicBezTo>
                    <a:pt x="58084" y="30017"/>
                    <a:pt x="50979" y="39253"/>
                    <a:pt x="46716" y="49199"/>
                  </a:cubicBezTo>
                  <a:cubicBezTo>
                    <a:pt x="43163" y="56304"/>
                    <a:pt x="42453" y="60567"/>
                    <a:pt x="43163" y="60567"/>
                  </a:cubicBezTo>
                  <a:cubicBezTo>
                    <a:pt x="50268" y="47778"/>
                    <a:pt x="58794" y="35700"/>
                    <a:pt x="69451" y="25044"/>
                  </a:cubicBezTo>
                  <a:cubicBezTo>
                    <a:pt x="74424" y="20071"/>
                    <a:pt x="80818" y="15808"/>
                    <a:pt x="87213" y="13676"/>
                  </a:cubicBezTo>
                  <a:cubicBezTo>
                    <a:pt x="90055" y="12966"/>
                    <a:pt x="93607" y="13676"/>
                    <a:pt x="95028" y="16518"/>
                  </a:cubicBezTo>
                  <a:cubicBezTo>
                    <a:pt x="96448" y="20071"/>
                    <a:pt x="96448" y="23623"/>
                    <a:pt x="95028" y="27175"/>
                  </a:cubicBezTo>
                  <a:cubicBezTo>
                    <a:pt x="87213" y="44226"/>
                    <a:pt x="70161" y="55594"/>
                    <a:pt x="50979" y="56304"/>
                  </a:cubicBezTo>
                  <a:cubicBezTo>
                    <a:pt x="31796" y="55594"/>
                    <a:pt x="15456" y="42805"/>
                    <a:pt x="11904" y="23623"/>
                  </a:cubicBezTo>
                  <a:cubicBezTo>
                    <a:pt x="11193" y="20071"/>
                    <a:pt x="11904" y="16518"/>
                    <a:pt x="14035" y="12966"/>
                  </a:cubicBezTo>
                  <a:cubicBezTo>
                    <a:pt x="16166" y="10124"/>
                    <a:pt x="19008" y="9414"/>
                    <a:pt x="21850" y="10124"/>
                  </a:cubicBezTo>
                  <a:cubicBezTo>
                    <a:pt x="28244" y="12966"/>
                    <a:pt x="33928" y="17939"/>
                    <a:pt x="37480" y="23623"/>
                  </a:cubicBezTo>
                  <a:cubicBezTo>
                    <a:pt x="46006" y="37832"/>
                    <a:pt x="51690" y="51331"/>
                    <a:pt x="55242" y="6554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8" name="Полилиния: фигура 367">
              <a:extLst>
                <a:ext uri="{FF2B5EF4-FFF2-40B4-BE49-F238E27FC236}">
                  <a16:creationId xmlns:a16="http://schemas.microsoft.com/office/drawing/2014/main" id="{58BC55C7-1813-A6AE-D0DB-BC293140D74D}"/>
                </a:ext>
              </a:extLst>
            </p:cNvPr>
            <p:cNvSpPr/>
            <p:nvPr/>
          </p:nvSpPr>
          <p:spPr>
            <a:xfrm>
              <a:off x="9490947" y="5606924"/>
              <a:ext cx="539952" cy="440487"/>
            </a:xfrm>
            <a:custGeom>
              <a:avLst/>
              <a:gdLst>
                <a:gd name="connsiteX0" fmla="*/ 268910 w 539951"/>
                <a:gd name="connsiteY0" fmla="*/ 8170 h 440487"/>
                <a:gd name="connsiteX1" fmla="*/ 281699 w 539951"/>
                <a:gd name="connsiteY1" fmla="*/ 280988 h 440487"/>
                <a:gd name="connsiteX2" fmla="*/ 5328 w 539951"/>
                <a:gd name="connsiteY2" fmla="*/ 435869 h 440487"/>
                <a:gd name="connsiteX3" fmla="*/ 536045 w 539951"/>
                <a:gd name="connsiteY3" fmla="*/ 431606 h 440487"/>
                <a:gd name="connsiteX4" fmla="*/ 534623 w 539951"/>
                <a:gd name="connsiteY4" fmla="*/ 5328 h 440487"/>
                <a:gd name="connsiteX5" fmla="*/ 268910 w 539951"/>
                <a:gd name="connsiteY5" fmla="*/ 8170 h 44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951" h="440487">
                  <a:moveTo>
                    <a:pt x="268910" y="8170"/>
                  </a:moveTo>
                  <a:lnTo>
                    <a:pt x="281699" y="280988"/>
                  </a:lnTo>
                  <a:cubicBezTo>
                    <a:pt x="281699" y="280988"/>
                    <a:pt x="8170" y="384716"/>
                    <a:pt x="5328" y="435869"/>
                  </a:cubicBezTo>
                  <a:lnTo>
                    <a:pt x="536045" y="431606"/>
                  </a:lnTo>
                  <a:lnTo>
                    <a:pt x="534623" y="5328"/>
                  </a:lnTo>
                  <a:lnTo>
                    <a:pt x="268910" y="8170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9" name="Полилиния: фигура 368">
              <a:extLst>
                <a:ext uri="{FF2B5EF4-FFF2-40B4-BE49-F238E27FC236}">
                  <a16:creationId xmlns:a16="http://schemas.microsoft.com/office/drawing/2014/main" id="{F02C0278-E0D1-D3A9-9AA2-6080FF9F8E23}"/>
                </a:ext>
              </a:extLst>
            </p:cNvPr>
            <p:cNvSpPr/>
            <p:nvPr/>
          </p:nvSpPr>
          <p:spPr>
            <a:xfrm>
              <a:off x="9904520" y="5858081"/>
              <a:ext cx="49732" cy="49732"/>
            </a:xfrm>
            <a:custGeom>
              <a:avLst/>
              <a:gdLst>
                <a:gd name="connsiteX0" fmla="*/ 30821 w 49732"/>
                <a:gd name="connsiteY0" fmla="*/ 5675 h 49732"/>
                <a:gd name="connsiteX1" fmla="*/ 45741 w 49732"/>
                <a:gd name="connsiteY1" fmla="*/ 30542 h 49732"/>
                <a:gd name="connsiteX2" fmla="*/ 21585 w 49732"/>
                <a:gd name="connsiteY2" fmla="*/ 45461 h 49732"/>
                <a:gd name="connsiteX3" fmla="*/ 5955 w 49732"/>
                <a:gd name="connsiteY3" fmla="*/ 19174 h 49732"/>
                <a:gd name="connsiteX4" fmla="*/ 32952 w 49732"/>
                <a:gd name="connsiteY4" fmla="*/ 6386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2" h="49732">
                  <a:moveTo>
                    <a:pt x="30821" y="5675"/>
                  </a:moveTo>
                  <a:cubicBezTo>
                    <a:pt x="41478" y="8517"/>
                    <a:pt x="47873" y="19885"/>
                    <a:pt x="45741" y="30542"/>
                  </a:cubicBezTo>
                  <a:cubicBezTo>
                    <a:pt x="42899" y="41199"/>
                    <a:pt x="32242" y="47592"/>
                    <a:pt x="21585" y="45461"/>
                  </a:cubicBezTo>
                  <a:cubicBezTo>
                    <a:pt x="10218" y="41909"/>
                    <a:pt x="3113" y="30542"/>
                    <a:pt x="5955" y="19174"/>
                  </a:cubicBezTo>
                  <a:cubicBezTo>
                    <a:pt x="10218" y="8517"/>
                    <a:pt x="22295" y="2833"/>
                    <a:pt x="32952" y="6386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0" name="Полилиния: фигура 369">
              <a:extLst>
                <a:ext uri="{FF2B5EF4-FFF2-40B4-BE49-F238E27FC236}">
                  <a16:creationId xmlns:a16="http://schemas.microsoft.com/office/drawing/2014/main" id="{AA67CB9E-8041-3AFF-4445-E50B9AD6FE31}"/>
                </a:ext>
              </a:extLst>
            </p:cNvPr>
            <p:cNvSpPr/>
            <p:nvPr/>
          </p:nvSpPr>
          <p:spPr>
            <a:xfrm>
              <a:off x="9489287" y="5989864"/>
              <a:ext cx="539952" cy="56837"/>
            </a:xfrm>
            <a:custGeom>
              <a:avLst/>
              <a:gdLst>
                <a:gd name="connsiteX0" fmla="*/ 536283 w 539951"/>
                <a:gd name="connsiteY0" fmla="*/ 48667 h 56837"/>
                <a:gd name="connsiteX1" fmla="*/ 534152 w 539951"/>
                <a:gd name="connsiteY1" fmla="*/ 5328 h 56837"/>
                <a:gd name="connsiteX2" fmla="*/ 26171 w 539951"/>
                <a:gd name="connsiteY2" fmla="*/ 25221 h 56837"/>
                <a:gd name="connsiteX3" fmla="*/ 5567 w 539951"/>
                <a:gd name="connsiteY3" fmla="*/ 52219 h 56837"/>
                <a:gd name="connsiteX4" fmla="*/ 536283 w 539951"/>
                <a:gd name="connsiteY4" fmla="*/ 48667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951" h="56837">
                  <a:moveTo>
                    <a:pt x="536283" y="48667"/>
                  </a:moveTo>
                  <a:lnTo>
                    <a:pt x="534152" y="5328"/>
                  </a:lnTo>
                  <a:lnTo>
                    <a:pt x="26171" y="25221"/>
                  </a:lnTo>
                  <a:cubicBezTo>
                    <a:pt x="26171" y="25221"/>
                    <a:pt x="2725" y="35878"/>
                    <a:pt x="5567" y="52219"/>
                  </a:cubicBezTo>
                  <a:lnTo>
                    <a:pt x="536283" y="48667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1" name="Полилиния: фигура 370">
              <a:extLst>
                <a:ext uri="{FF2B5EF4-FFF2-40B4-BE49-F238E27FC236}">
                  <a16:creationId xmlns:a16="http://schemas.microsoft.com/office/drawing/2014/main" id="{00E628CB-9636-C9D7-B542-3175401A542F}"/>
                </a:ext>
              </a:extLst>
            </p:cNvPr>
            <p:cNvSpPr/>
            <p:nvPr/>
          </p:nvSpPr>
          <p:spPr>
            <a:xfrm>
              <a:off x="9757347" y="5878373"/>
              <a:ext cx="56837" cy="42628"/>
            </a:xfrm>
            <a:custGeom>
              <a:avLst/>
              <a:gdLst>
                <a:gd name="connsiteX0" fmla="*/ 5352 w 56837"/>
                <a:gd name="connsiteY0" fmla="*/ 7408 h 42627"/>
                <a:gd name="connsiteX1" fmla="*/ 30928 w 56837"/>
                <a:gd name="connsiteY1" fmla="*/ 20196 h 42627"/>
                <a:gd name="connsiteX2" fmla="*/ 52953 w 56837"/>
                <a:gd name="connsiteY2" fmla="*/ 37957 h 42627"/>
                <a:gd name="connsiteX3" fmla="*/ 35902 w 56837"/>
                <a:gd name="connsiteY3" fmla="*/ 12381 h 42627"/>
                <a:gd name="connsiteX4" fmla="*/ 5352 w 56837"/>
                <a:gd name="connsiteY4" fmla="*/ 7408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37" h="42627">
                  <a:moveTo>
                    <a:pt x="5352" y="7408"/>
                  </a:moveTo>
                  <a:cubicBezTo>
                    <a:pt x="5352" y="10250"/>
                    <a:pt x="18140" y="10960"/>
                    <a:pt x="30928" y="20196"/>
                  </a:cubicBezTo>
                  <a:cubicBezTo>
                    <a:pt x="43717" y="28721"/>
                    <a:pt x="50822" y="39378"/>
                    <a:pt x="52953" y="37957"/>
                  </a:cubicBezTo>
                  <a:cubicBezTo>
                    <a:pt x="55084" y="37247"/>
                    <a:pt x="51532" y="22328"/>
                    <a:pt x="35902" y="12381"/>
                  </a:cubicBezTo>
                  <a:cubicBezTo>
                    <a:pt x="20271" y="2434"/>
                    <a:pt x="4642" y="5276"/>
                    <a:pt x="5352" y="740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2" name="Полилиния: фигура 371">
              <a:extLst>
                <a:ext uri="{FF2B5EF4-FFF2-40B4-BE49-F238E27FC236}">
                  <a16:creationId xmlns:a16="http://schemas.microsoft.com/office/drawing/2014/main" id="{4A6BF3CD-77D6-4E81-837C-572CDA1AE2B5}"/>
                </a:ext>
              </a:extLst>
            </p:cNvPr>
            <p:cNvSpPr/>
            <p:nvPr/>
          </p:nvSpPr>
          <p:spPr>
            <a:xfrm>
              <a:off x="9701955" y="5902682"/>
              <a:ext cx="42628" cy="49732"/>
            </a:xfrm>
            <a:custGeom>
              <a:avLst/>
              <a:gdLst>
                <a:gd name="connsiteX0" fmla="*/ 5328 w 42627"/>
                <a:gd name="connsiteY0" fmla="*/ 6544 h 49732"/>
                <a:gd name="connsiteX1" fmla="*/ 25221 w 42627"/>
                <a:gd name="connsiteY1" fmla="*/ 24306 h 49732"/>
                <a:gd name="connsiteX2" fmla="*/ 39430 w 42627"/>
                <a:gd name="connsiteY2" fmla="*/ 46330 h 49732"/>
                <a:gd name="connsiteX3" fmla="*/ 32326 w 42627"/>
                <a:gd name="connsiteY3" fmla="*/ 18622 h 49732"/>
                <a:gd name="connsiteX4" fmla="*/ 5328 w 42627"/>
                <a:gd name="connsiteY4" fmla="*/ 6544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7" h="49732">
                  <a:moveTo>
                    <a:pt x="5328" y="6544"/>
                  </a:moveTo>
                  <a:cubicBezTo>
                    <a:pt x="5328" y="9386"/>
                    <a:pt x="15985" y="13649"/>
                    <a:pt x="25221" y="24306"/>
                  </a:cubicBezTo>
                  <a:cubicBezTo>
                    <a:pt x="33747" y="34963"/>
                    <a:pt x="36588" y="47041"/>
                    <a:pt x="39430" y="46330"/>
                  </a:cubicBezTo>
                  <a:cubicBezTo>
                    <a:pt x="42272" y="46330"/>
                    <a:pt x="43693" y="31410"/>
                    <a:pt x="32326" y="18622"/>
                  </a:cubicBezTo>
                  <a:cubicBezTo>
                    <a:pt x="20248" y="5124"/>
                    <a:pt x="5328" y="3703"/>
                    <a:pt x="5328" y="654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3" name="Полилиния: фигура 372">
              <a:extLst>
                <a:ext uri="{FF2B5EF4-FFF2-40B4-BE49-F238E27FC236}">
                  <a16:creationId xmlns:a16="http://schemas.microsoft.com/office/drawing/2014/main" id="{6FB4A7C9-6178-55AC-988C-A5ABD8BCE433}"/>
                </a:ext>
              </a:extLst>
            </p:cNvPr>
            <p:cNvSpPr/>
            <p:nvPr/>
          </p:nvSpPr>
          <p:spPr>
            <a:xfrm>
              <a:off x="9650632" y="5926230"/>
              <a:ext cx="28419" cy="49732"/>
            </a:xfrm>
            <a:custGeom>
              <a:avLst/>
              <a:gdLst>
                <a:gd name="connsiteX0" fmla="*/ 26101 w 28418"/>
                <a:gd name="connsiteY0" fmla="*/ 49780 h 49732"/>
                <a:gd name="connsiteX1" fmla="*/ 25391 w 28418"/>
                <a:gd name="connsiteY1" fmla="*/ 23492 h 49732"/>
                <a:gd name="connsiteX2" fmla="*/ 5498 w 28418"/>
                <a:gd name="connsiteY2" fmla="*/ 5731 h 49732"/>
                <a:gd name="connsiteX3" fmla="*/ 18286 w 28418"/>
                <a:gd name="connsiteY3" fmla="*/ 27045 h 49732"/>
                <a:gd name="connsiteX4" fmla="*/ 26101 w 28418"/>
                <a:gd name="connsiteY4" fmla="*/ 49780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" h="49732">
                  <a:moveTo>
                    <a:pt x="26101" y="49780"/>
                  </a:moveTo>
                  <a:cubicBezTo>
                    <a:pt x="28233" y="50490"/>
                    <a:pt x="31785" y="36991"/>
                    <a:pt x="25391" y="23492"/>
                  </a:cubicBezTo>
                  <a:cubicBezTo>
                    <a:pt x="18997" y="9994"/>
                    <a:pt x="6208" y="3600"/>
                    <a:pt x="5498" y="5731"/>
                  </a:cubicBezTo>
                  <a:cubicBezTo>
                    <a:pt x="4077" y="7862"/>
                    <a:pt x="11892" y="15678"/>
                    <a:pt x="18286" y="27045"/>
                  </a:cubicBezTo>
                  <a:cubicBezTo>
                    <a:pt x="24681" y="38412"/>
                    <a:pt x="23259" y="49780"/>
                    <a:pt x="26101" y="4978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4" name="Полилиния: фигура 373">
              <a:extLst>
                <a:ext uri="{FF2B5EF4-FFF2-40B4-BE49-F238E27FC236}">
                  <a16:creationId xmlns:a16="http://schemas.microsoft.com/office/drawing/2014/main" id="{C8F85372-24B1-0080-7A80-FDBBADAA90A5}"/>
                </a:ext>
              </a:extLst>
            </p:cNvPr>
            <p:cNvSpPr/>
            <p:nvPr/>
          </p:nvSpPr>
          <p:spPr>
            <a:xfrm>
              <a:off x="9761525" y="5807943"/>
              <a:ext cx="63942" cy="21314"/>
            </a:xfrm>
            <a:custGeom>
              <a:avLst/>
              <a:gdLst>
                <a:gd name="connsiteX0" fmla="*/ 5436 w 63941"/>
                <a:gd name="connsiteY0" fmla="*/ 15317 h 21313"/>
                <a:gd name="connsiteX1" fmla="*/ 33144 w 63941"/>
                <a:gd name="connsiteY1" fmla="*/ 15317 h 21313"/>
                <a:gd name="connsiteX2" fmla="*/ 60853 w 63941"/>
                <a:gd name="connsiteY2" fmla="*/ 18159 h 21313"/>
                <a:gd name="connsiteX3" fmla="*/ 33855 w 63941"/>
                <a:gd name="connsiteY3" fmla="*/ 5370 h 21313"/>
                <a:gd name="connsiteX4" fmla="*/ 5436 w 63941"/>
                <a:gd name="connsiteY4" fmla="*/ 15317 h 2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41" h="21313">
                  <a:moveTo>
                    <a:pt x="5436" y="15317"/>
                  </a:moveTo>
                  <a:cubicBezTo>
                    <a:pt x="6147" y="17448"/>
                    <a:pt x="18225" y="13896"/>
                    <a:pt x="33144" y="15317"/>
                  </a:cubicBezTo>
                  <a:cubicBezTo>
                    <a:pt x="48064" y="16738"/>
                    <a:pt x="59432" y="21001"/>
                    <a:pt x="60853" y="18159"/>
                  </a:cubicBezTo>
                  <a:cubicBezTo>
                    <a:pt x="62273" y="15317"/>
                    <a:pt x="50906" y="6791"/>
                    <a:pt x="33855" y="5370"/>
                  </a:cubicBezTo>
                  <a:cubicBezTo>
                    <a:pt x="16804" y="4660"/>
                    <a:pt x="4016" y="13186"/>
                    <a:pt x="5436" y="1531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5" name="Полилиния: фигура 374">
              <a:extLst>
                <a:ext uri="{FF2B5EF4-FFF2-40B4-BE49-F238E27FC236}">
                  <a16:creationId xmlns:a16="http://schemas.microsoft.com/office/drawing/2014/main" id="{48EB6028-3F5C-8536-9E18-E8C5B5AE30FB}"/>
                </a:ext>
              </a:extLst>
            </p:cNvPr>
            <p:cNvSpPr/>
            <p:nvPr/>
          </p:nvSpPr>
          <p:spPr>
            <a:xfrm>
              <a:off x="9662168" y="3577842"/>
              <a:ext cx="909393" cy="2287691"/>
            </a:xfrm>
            <a:custGeom>
              <a:avLst/>
              <a:gdLst>
                <a:gd name="connsiteX0" fmla="*/ 5328 w 909392"/>
                <a:gd name="connsiteY0" fmla="*/ 75664 h 2287690"/>
                <a:gd name="connsiteX1" fmla="*/ 67139 w 909392"/>
                <a:gd name="connsiteY1" fmla="*/ 2273837 h 2287690"/>
                <a:gd name="connsiteX2" fmla="*/ 394663 w 909392"/>
                <a:gd name="connsiteY2" fmla="*/ 2273837 h 2287690"/>
                <a:gd name="connsiteX3" fmla="*/ 460736 w 909392"/>
                <a:gd name="connsiteY3" fmla="*/ 407450 h 2287690"/>
                <a:gd name="connsiteX4" fmla="*/ 538176 w 909392"/>
                <a:gd name="connsiteY4" fmla="*/ 1404230 h 2287690"/>
                <a:gd name="connsiteX5" fmla="*/ 606381 w 909392"/>
                <a:gd name="connsiteY5" fmla="*/ 2284494 h 2287690"/>
                <a:gd name="connsiteX6" fmla="*/ 910458 w 909392"/>
                <a:gd name="connsiteY6" fmla="*/ 2259627 h 2287690"/>
                <a:gd name="connsiteX7" fmla="*/ 890566 w 909392"/>
                <a:gd name="connsiteY7" fmla="*/ 293776 h 2287690"/>
                <a:gd name="connsiteX8" fmla="*/ 852911 w 909392"/>
                <a:gd name="connsiteY8" fmla="*/ 5328 h 2287690"/>
                <a:gd name="connsiteX9" fmla="*/ 5328 w 909392"/>
                <a:gd name="connsiteY9" fmla="*/ 75664 h 228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9392" h="2287690">
                  <a:moveTo>
                    <a:pt x="5328" y="75664"/>
                  </a:moveTo>
                  <a:cubicBezTo>
                    <a:pt x="5328" y="91294"/>
                    <a:pt x="67139" y="2273837"/>
                    <a:pt x="67139" y="2273837"/>
                  </a:cubicBezTo>
                  <a:lnTo>
                    <a:pt x="394663" y="2273837"/>
                  </a:lnTo>
                  <a:lnTo>
                    <a:pt x="460736" y="407450"/>
                  </a:lnTo>
                  <a:cubicBezTo>
                    <a:pt x="460736" y="407450"/>
                    <a:pt x="538176" y="1383627"/>
                    <a:pt x="538176" y="1404230"/>
                  </a:cubicBezTo>
                  <a:cubicBezTo>
                    <a:pt x="538176" y="1424833"/>
                    <a:pt x="606381" y="2284494"/>
                    <a:pt x="606381" y="2284494"/>
                  </a:cubicBezTo>
                  <a:lnTo>
                    <a:pt x="910458" y="2259627"/>
                  </a:lnTo>
                  <a:lnTo>
                    <a:pt x="890566" y="293776"/>
                  </a:lnTo>
                  <a:lnTo>
                    <a:pt x="852911" y="5328"/>
                  </a:lnTo>
                  <a:lnTo>
                    <a:pt x="5328" y="7566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6" name="Полилиния: фигура 375">
              <a:extLst>
                <a:ext uri="{FF2B5EF4-FFF2-40B4-BE49-F238E27FC236}">
                  <a16:creationId xmlns:a16="http://schemas.microsoft.com/office/drawing/2014/main" id="{2920628A-29AD-449D-E8D6-52F318B5F52E}"/>
                </a:ext>
              </a:extLst>
            </p:cNvPr>
            <p:cNvSpPr/>
            <p:nvPr/>
          </p:nvSpPr>
          <p:spPr>
            <a:xfrm>
              <a:off x="10087025" y="3675886"/>
              <a:ext cx="71046" cy="262871"/>
            </a:xfrm>
            <a:custGeom>
              <a:avLst/>
              <a:gdLst>
                <a:gd name="connsiteX0" fmla="*/ 69980 w 71046"/>
                <a:gd name="connsiteY0" fmla="*/ 240492 h 262871"/>
                <a:gd name="connsiteX1" fmla="*/ 56481 w 71046"/>
                <a:gd name="connsiteY1" fmla="*/ 246175 h 262871"/>
                <a:gd name="connsiteX2" fmla="*/ 18827 w 71046"/>
                <a:gd name="connsiteY2" fmla="*/ 258964 h 262871"/>
                <a:gd name="connsiteX3" fmla="*/ 15985 w 71046"/>
                <a:gd name="connsiteY3" fmla="*/ 259674 h 262871"/>
                <a:gd name="connsiteX4" fmla="*/ 15985 w 71046"/>
                <a:gd name="connsiteY4" fmla="*/ 256832 h 262871"/>
                <a:gd name="connsiteX5" fmla="*/ 10301 w 71046"/>
                <a:gd name="connsiteY5" fmla="*/ 157368 h 262871"/>
                <a:gd name="connsiteX6" fmla="*/ 6039 w 71046"/>
                <a:gd name="connsiteY6" fmla="*/ 50088 h 262871"/>
                <a:gd name="connsiteX7" fmla="*/ 5328 w 71046"/>
                <a:gd name="connsiteY7" fmla="*/ 17406 h 262871"/>
                <a:gd name="connsiteX8" fmla="*/ 6039 w 71046"/>
                <a:gd name="connsiteY8" fmla="*/ 5328 h 262871"/>
                <a:gd name="connsiteX9" fmla="*/ 8170 w 71046"/>
                <a:gd name="connsiteY9" fmla="*/ 16696 h 262871"/>
                <a:gd name="connsiteX10" fmla="*/ 11013 w 71046"/>
                <a:gd name="connsiteY10" fmla="*/ 49377 h 262871"/>
                <a:gd name="connsiteX11" fmla="*/ 17406 w 71046"/>
                <a:gd name="connsiteY11" fmla="*/ 155947 h 262871"/>
                <a:gd name="connsiteX12" fmla="*/ 21669 w 71046"/>
                <a:gd name="connsiteY12" fmla="*/ 255412 h 262871"/>
                <a:gd name="connsiteX13" fmla="*/ 18827 w 71046"/>
                <a:gd name="connsiteY13" fmla="*/ 253280 h 262871"/>
                <a:gd name="connsiteX14" fmla="*/ 56481 w 71046"/>
                <a:gd name="connsiteY14" fmla="*/ 242623 h 262871"/>
                <a:gd name="connsiteX15" fmla="*/ 69980 w 71046"/>
                <a:gd name="connsiteY15" fmla="*/ 240492 h 26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046" h="262871">
                  <a:moveTo>
                    <a:pt x="69980" y="240492"/>
                  </a:moveTo>
                  <a:cubicBezTo>
                    <a:pt x="65718" y="242623"/>
                    <a:pt x="61455" y="244755"/>
                    <a:pt x="56481" y="246175"/>
                  </a:cubicBezTo>
                  <a:cubicBezTo>
                    <a:pt x="47956" y="249728"/>
                    <a:pt x="35168" y="253991"/>
                    <a:pt x="18827" y="258964"/>
                  </a:cubicBezTo>
                  <a:lnTo>
                    <a:pt x="15985" y="259674"/>
                  </a:lnTo>
                  <a:lnTo>
                    <a:pt x="15985" y="256832"/>
                  </a:lnTo>
                  <a:cubicBezTo>
                    <a:pt x="13854" y="230545"/>
                    <a:pt x="11723" y="195732"/>
                    <a:pt x="10301" y="157368"/>
                  </a:cubicBezTo>
                  <a:cubicBezTo>
                    <a:pt x="8170" y="115450"/>
                    <a:pt x="6749" y="77796"/>
                    <a:pt x="6039" y="50088"/>
                  </a:cubicBezTo>
                  <a:cubicBezTo>
                    <a:pt x="6039" y="36589"/>
                    <a:pt x="5328" y="25221"/>
                    <a:pt x="5328" y="17406"/>
                  </a:cubicBezTo>
                  <a:cubicBezTo>
                    <a:pt x="5328" y="13144"/>
                    <a:pt x="5328" y="9591"/>
                    <a:pt x="6039" y="5328"/>
                  </a:cubicBezTo>
                  <a:cubicBezTo>
                    <a:pt x="7460" y="8881"/>
                    <a:pt x="8170" y="13144"/>
                    <a:pt x="8170" y="16696"/>
                  </a:cubicBezTo>
                  <a:cubicBezTo>
                    <a:pt x="8881" y="24511"/>
                    <a:pt x="9591" y="35168"/>
                    <a:pt x="11013" y="49377"/>
                  </a:cubicBezTo>
                  <a:cubicBezTo>
                    <a:pt x="13143" y="76375"/>
                    <a:pt x="15275" y="114740"/>
                    <a:pt x="17406" y="155947"/>
                  </a:cubicBezTo>
                  <a:cubicBezTo>
                    <a:pt x="19538" y="194312"/>
                    <a:pt x="20958" y="229835"/>
                    <a:pt x="21669" y="255412"/>
                  </a:cubicBezTo>
                  <a:lnTo>
                    <a:pt x="18827" y="253280"/>
                  </a:lnTo>
                  <a:cubicBezTo>
                    <a:pt x="34457" y="248307"/>
                    <a:pt x="47246" y="244755"/>
                    <a:pt x="56481" y="242623"/>
                  </a:cubicBezTo>
                  <a:cubicBezTo>
                    <a:pt x="60034" y="241913"/>
                    <a:pt x="65008" y="240492"/>
                    <a:pt x="69980" y="24049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7" name="Полилиния: фигура 376">
              <a:extLst>
                <a:ext uri="{FF2B5EF4-FFF2-40B4-BE49-F238E27FC236}">
                  <a16:creationId xmlns:a16="http://schemas.microsoft.com/office/drawing/2014/main" id="{99ACC969-F531-5779-DB20-BD4A389A9110}"/>
                </a:ext>
              </a:extLst>
            </p:cNvPr>
            <p:cNvSpPr/>
            <p:nvPr/>
          </p:nvSpPr>
          <p:spPr>
            <a:xfrm>
              <a:off x="10110826" y="3678618"/>
              <a:ext cx="49732" cy="49732"/>
            </a:xfrm>
            <a:custGeom>
              <a:avLst/>
              <a:gdLst>
                <a:gd name="connsiteX0" fmla="*/ 21314 w 49732"/>
                <a:gd name="connsiteY0" fmla="*/ 11122 h 49732"/>
                <a:gd name="connsiteX1" fmla="*/ 25576 w 49732"/>
                <a:gd name="connsiteY1" fmla="*/ 8280 h 49732"/>
                <a:gd name="connsiteX2" fmla="*/ 39786 w 49732"/>
                <a:gd name="connsiteY2" fmla="*/ 9701 h 49732"/>
                <a:gd name="connsiteX3" fmla="*/ 50443 w 49732"/>
                <a:gd name="connsiteY3" fmla="*/ 27463 h 49732"/>
                <a:gd name="connsiteX4" fmla="*/ 32681 w 49732"/>
                <a:gd name="connsiteY4" fmla="*/ 46645 h 49732"/>
                <a:gd name="connsiteX5" fmla="*/ 8526 w 49732"/>
                <a:gd name="connsiteY5" fmla="*/ 35988 h 49732"/>
                <a:gd name="connsiteX6" fmla="*/ 8526 w 49732"/>
                <a:gd name="connsiteY6" fmla="*/ 15385 h 49732"/>
                <a:gd name="connsiteX7" fmla="*/ 19183 w 49732"/>
                <a:gd name="connsiteY7" fmla="*/ 6149 h 49732"/>
                <a:gd name="connsiteX8" fmla="*/ 24156 w 49732"/>
                <a:gd name="connsiteY8" fmla="*/ 6149 h 49732"/>
                <a:gd name="connsiteX9" fmla="*/ 11367 w 49732"/>
                <a:gd name="connsiteY9" fmla="*/ 17516 h 49732"/>
                <a:gd name="connsiteX10" fmla="*/ 12078 w 49732"/>
                <a:gd name="connsiteY10" fmla="*/ 33146 h 49732"/>
                <a:gd name="connsiteX11" fmla="*/ 29840 w 49732"/>
                <a:gd name="connsiteY11" fmla="*/ 40962 h 49732"/>
                <a:gd name="connsiteX12" fmla="*/ 42628 w 49732"/>
                <a:gd name="connsiteY12" fmla="*/ 27463 h 49732"/>
                <a:gd name="connsiteX13" fmla="*/ 35523 w 49732"/>
                <a:gd name="connsiteY13" fmla="*/ 13964 h 49732"/>
                <a:gd name="connsiteX14" fmla="*/ 21314 w 49732"/>
                <a:gd name="connsiteY14" fmla="*/ 11122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732" h="49732">
                  <a:moveTo>
                    <a:pt x="21314" y="11122"/>
                  </a:moveTo>
                  <a:cubicBezTo>
                    <a:pt x="21314" y="11122"/>
                    <a:pt x="22735" y="9701"/>
                    <a:pt x="25576" y="8280"/>
                  </a:cubicBezTo>
                  <a:cubicBezTo>
                    <a:pt x="30550" y="6859"/>
                    <a:pt x="35523" y="7570"/>
                    <a:pt x="39786" y="9701"/>
                  </a:cubicBezTo>
                  <a:cubicBezTo>
                    <a:pt x="46890" y="12543"/>
                    <a:pt x="51154" y="19648"/>
                    <a:pt x="50443" y="27463"/>
                  </a:cubicBezTo>
                  <a:cubicBezTo>
                    <a:pt x="49732" y="36699"/>
                    <a:pt x="42628" y="45224"/>
                    <a:pt x="32681" y="46645"/>
                  </a:cubicBezTo>
                  <a:cubicBezTo>
                    <a:pt x="23446" y="48066"/>
                    <a:pt x="13499" y="43803"/>
                    <a:pt x="8526" y="35988"/>
                  </a:cubicBezTo>
                  <a:cubicBezTo>
                    <a:pt x="4263" y="29594"/>
                    <a:pt x="4263" y="21779"/>
                    <a:pt x="8526" y="15385"/>
                  </a:cubicBezTo>
                  <a:cubicBezTo>
                    <a:pt x="11367" y="11122"/>
                    <a:pt x="14920" y="8280"/>
                    <a:pt x="19183" y="6149"/>
                  </a:cubicBezTo>
                  <a:cubicBezTo>
                    <a:pt x="22024" y="4728"/>
                    <a:pt x="24156" y="5438"/>
                    <a:pt x="24156" y="6149"/>
                  </a:cubicBezTo>
                  <a:cubicBezTo>
                    <a:pt x="24156" y="6859"/>
                    <a:pt x="16341" y="8991"/>
                    <a:pt x="11367" y="17516"/>
                  </a:cubicBezTo>
                  <a:cubicBezTo>
                    <a:pt x="8526" y="22489"/>
                    <a:pt x="9236" y="28884"/>
                    <a:pt x="12078" y="33146"/>
                  </a:cubicBezTo>
                  <a:cubicBezTo>
                    <a:pt x="16341" y="38830"/>
                    <a:pt x="22735" y="41672"/>
                    <a:pt x="29840" y="40962"/>
                  </a:cubicBezTo>
                  <a:cubicBezTo>
                    <a:pt x="36233" y="39541"/>
                    <a:pt x="41207" y="33857"/>
                    <a:pt x="42628" y="27463"/>
                  </a:cubicBezTo>
                  <a:cubicBezTo>
                    <a:pt x="43338" y="21779"/>
                    <a:pt x="40497" y="16806"/>
                    <a:pt x="35523" y="13964"/>
                  </a:cubicBezTo>
                  <a:cubicBezTo>
                    <a:pt x="32681" y="11122"/>
                    <a:pt x="26998" y="10412"/>
                    <a:pt x="21314" y="1112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8" name="Полилиния: фигура 377">
              <a:extLst>
                <a:ext uri="{FF2B5EF4-FFF2-40B4-BE49-F238E27FC236}">
                  <a16:creationId xmlns:a16="http://schemas.microsoft.com/office/drawing/2014/main" id="{AB5A8FFE-2D44-1B47-2DAC-235C534D4B3A}"/>
                </a:ext>
              </a:extLst>
            </p:cNvPr>
            <p:cNvSpPr/>
            <p:nvPr/>
          </p:nvSpPr>
          <p:spPr>
            <a:xfrm>
              <a:off x="10270971" y="3663098"/>
              <a:ext cx="14209" cy="49732"/>
            </a:xfrm>
            <a:custGeom>
              <a:avLst/>
              <a:gdLst>
                <a:gd name="connsiteX0" fmla="*/ 11787 w 14209"/>
                <a:gd name="connsiteY0" fmla="*/ 48667 h 49732"/>
                <a:gd name="connsiteX1" fmla="*/ 6103 w 14209"/>
                <a:gd name="connsiteY1" fmla="*/ 27353 h 49732"/>
                <a:gd name="connsiteX2" fmla="*/ 6813 w 14209"/>
                <a:gd name="connsiteY2" fmla="*/ 5328 h 49732"/>
                <a:gd name="connsiteX3" fmla="*/ 12497 w 14209"/>
                <a:gd name="connsiteY3" fmla="*/ 26642 h 49732"/>
                <a:gd name="connsiteX4" fmla="*/ 11787 w 14209"/>
                <a:gd name="connsiteY4" fmla="*/ 48667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9" h="49732">
                  <a:moveTo>
                    <a:pt x="11787" y="48667"/>
                  </a:moveTo>
                  <a:cubicBezTo>
                    <a:pt x="10365" y="48667"/>
                    <a:pt x="7523" y="39431"/>
                    <a:pt x="6103" y="27353"/>
                  </a:cubicBezTo>
                  <a:cubicBezTo>
                    <a:pt x="4682" y="15275"/>
                    <a:pt x="5393" y="6039"/>
                    <a:pt x="6813" y="5328"/>
                  </a:cubicBezTo>
                  <a:cubicBezTo>
                    <a:pt x="8945" y="5328"/>
                    <a:pt x="11076" y="14564"/>
                    <a:pt x="12497" y="26642"/>
                  </a:cubicBezTo>
                  <a:cubicBezTo>
                    <a:pt x="13918" y="38720"/>
                    <a:pt x="13918" y="48667"/>
                    <a:pt x="11787" y="4866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9" name="Полилиния: фигура 378">
              <a:extLst>
                <a:ext uri="{FF2B5EF4-FFF2-40B4-BE49-F238E27FC236}">
                  <a16:creationId xmlns:a16="http://schemas.microsoft.com/office/drawing/2014/main" id="{43C96B12-EF3E-25F7-27DA-CF2C67A048E8}"/>
                </a:ext>
              </a:extLst>
            </p:cNvPr>
            <p:cNvSpPr/>
            <p:nvPr/>
          </p:nvSpPr>
          <p:spPr>
            <a:xfrm>
              <a:off x="10296612" y="3658835"/>
              <a:ext cx="14209" cy="49732"/>
            </a:xfrm>
            <a:custGeom>
              <a:avLst/>
              <a:gdLst>
                <a:gd name="connsiteX0" fmla="*/ 8881 w 14209"/>
                <a:gd name="connsiteY0" fmla="*/ 50798 h 49732"/>
                <a:gd name="connsiteX1" fmla="*/ 5328 w 14209"/>
                <a:gd name="connsiteY1" fmla="*/ 28063 h 49732"/>
                <a:gd name="connsiteX2" fmla="*/ 8170 w 14209"/>
                <a:gd name="connsiteY2" fmla="*/ 5328 h 49732"/>
                <a:gd name="connsiteX3" fmla="*/ 11723 w 14209"/>
                <a:gd name="connsiteY3" fmla="*/ 28063 h 49732"/>
                <a:gd name="connsiteX4" fmla="*/ 8881 w 14209"/>
                <a:gd name="connsiteY4" fmla="*/ 50798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9" h="49732">
                  <a:moveTo>
                    <a:pt x="8881" y="50798"/>
                  </a:moveTo>
                  <a:cubicBezTo>
                    <a:pt x="7460" y="50798"/>
                    <a:pt x="5328" y="40852"/>
                    <a:pt x="5328" y="28063"/>
                  </a:cubicBezTo>
                  <a:cubicBezTo>
                    <a:pt x="5328" y="15985"/>
                    <a:pt x="6749" y="5328"/>
                    <a:pt x="8170" y="5328"/>
                  </a:cubicBezTo>
                  <a:cubicBezTo>
                    <a:pt x="9591" y="5328"/>
                    <a:pt x="11723" y="15275"/>
                    <a:pt x="11723" y="28063"/>
                  </a:cubicBezTo>
                  <a:cubicBezTo>
                    <a:pt x="11723" y="40852"/>
                    <a:pt x="11013" y="50798"/>
                    <a:pt x="8881" y="5079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0" name="Полилиния: фигура 379">
              <a:extLst>
                <a:ext uri="{FF2B5EF4-FFF2-40B4-BE49-F238E27FC236}">
                  <a16:creationId xmlns:a16="http://schemas.microsoft.com/office/drawing/2014/main" id="{E245CD2A-C7CA-065C-A721-91C2D084B64D}"/>
                </a:ext>
              </a:extLst>
            </p:cNvPr>
            <p:cNvSpPr/>
            <p:nvPr/>
          </p:nvSpPr>
          <p:spPr>
            <a:xfrm>
              <a:off x="9897408" y="3668071"/>
              <a:ext cx="14209" cy="56837"/>
            </a:xfrm>
            <a:custGeom>
              <a:avLst/>
              <a:gdLst>
                <a:gd name="connsiteX0" fmla="*/ 13068 w 14209"/>
                <a:gd name="connsiteY0" fmla="*/ 56482 h 56837"/>
                <a:gd name="connsiteX1" fmla="*/ 6674 w 14209"/>
                <a:gd name="connsiteY1" fmla="*/ 31616 h 56837"/>
                <a:gd name="connsiteX2" fmla="*/ 6674 w 14209"/>
                <a:gd name="connsiteY2" fmla="*/ 5328 h 56837"/>
                <a:gd name="connsiteX3" fmla="*/ 13068 w 14209"/>
                <a:gd name="connsiteY3" fmla="*/ 30195 h 56837"/>
                <a:gd name="connsiteX4" fmla="*/ 13068 w 14209"/>
                <a:gd name="connsiteY4" fmla="*/ 56482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9" h="56837">
                  <a:moveTo>
                    <a:pt x="13068" y="56482"/>
                  </a:moveTo>
                  <a:cubicBezTo>
                    <a:pt x="11647" y="56482"/>
                    <a:pt x="8805" y="45114"/>
                    <a:pt x="6674" y="31616"/>
                  </a:cubicBezTo>
                  <a:cubicBezTo>
                    <a:pt x="4542" y="18117"/>
                    <a:pt x="5253" y="6039"/>
                    <a:pt x="6674" y="5328"/>
                  </a:cubicBezTo>
                  <a:cubicBezTo>
                    <a:pt x="10936" y="13144"/>
                    <a:pt x="12358" y="21669"/>
                    <a:pt x="13068" y="30195"/>
                  </a:cubicBezTo>
                  <a:cubicBezTo>
                    <a:pt x="15199" y="45114"/>
                    <a:pt x="14489" y="56482"/>
                    <a:pt x="13068" y="5648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1" name="Полилиния: фигура 380">
              <a:extLst>
                <a:ext uri="{FF2B5EF4-FFF2-40B4-BE49-F238E27FC236}">
                  <a16:creationId xmlns:a16="http://schemas.microsoft.com/office/drawing/2014/main" id="{D16C83F1-CD4F-79E1-0F49-291641A1F7ED}"/>
                </a:ext>
              </a:extLst>
            </p:cNvPr>
            <p:cNvSpPr/>
            <p:nvPr/>
          </p:nvSpPr>
          <p:spPr>
            <a:xfrm>
              <a:off x="9924608" y="3668071"/>
              <a:ext cx="14209" cy="63942"/>
            </a:xfrm>
            <a:custGeom>
              <a:avLst/>
              <a:gdLst>
                <a:gd name="connsiteX0" fmla="*/ 13576 w 14209"/>
                <a:gd name="connsiteY0" fmla="*/ 58613 h 63941"/>
                <a:gd name="connsiteX1" fmla="*/ 5760 w 14209"/>
                <a:gd name="connsiteY1" fmla="*/ 32326 h 63941"/>
                <a:gd name="connsiteX2" fmla="*/ 11444 w 14209"/>
                <a:gd name="connsiteY2" fmla="*/ 5328 h 63941"/>
                <a:gd name="connsiteX3" fmla="*/ 12155 w 14209"/>
                <a:gd name="connsiteY3" fmla="*/ 32326 h 63941"/>
                <a:gd name="connsiteX4" fmla="*/ 13576 w 14209"/>
                <a:gd name="connsiteY4" fmla="*/ 58613 h 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9" h="63941">
                  <a:moveTo>
                    <a:pt x="13576" y="58613"/>
                  </a:moveTo>
                  <a:cubicBezTo>
                    <a:pt x="7892" y="50798"/>
                    <a:pt x="5050" y="41562"/>
                    <a:pt x="5760" y="32326"/>
                  </a:cubicBezTo>
                  <a:cubicBezTo>
                    <a:pt x="4340" y="23090"/>
                    <a:pt x="6472" y="13144"/>
                    <a:pt x="11444" y="5328"/>
                  </a:cubicBezTo>
                  <a:cubicBezTo>
                    <a:pt x="12865" y="13854"/>
                    <a:pt x="12865" y="23090"/>
                    <a:pt x="12155" y="32326"/>
                  </a:cubicBezTo>
                  <a:cubicBezTo>
                    <a:pt x="12155" y="46535"/>
                    <a:pt x="14997" y="57903"/>
                    <a:pt x="13576" y="5861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2" name="Полилиния: фигура 381">
              <a:extLst>
                <a:ext uri="{FF2B5EF4-FFF2-40B4-BE49-F238E27FC236}">
                  <a16:creationId xmlns:a16="http://schemas.microsoft.com/office/drawing/2014/main" id="{FF79FBC0-FE84-9636-3833-1488C26C647E}"/>
                </a:ext>
              </a:extLst>
            </p:cNvPr>
            <p:cNvSpPr/>
            <p:nvPr/>
          </p:nvSpPr>
          <p:spPr>
            <a:xfrm>
              <a:off x="9684875" y="3692226"/>
              <a:ext cx="149197" cy="198930"/>
            </a:xfrm>
            <a:custGeom>
              <a:avLst/>
              <a:gdLst>
                <a:gd name="connsiteX0" fmla="*/ 149580 w 149197"/>
                <a:gd name="connsiteY0" fmla="*/ 5328 h 198929"/>
                <a:gd name="connsiteX1" fmla="*/ 148870 w 149197"/>
                <a:gd name="connsiteY1" fmla="*/ 15275 h 198929"/>
                <a:gd name="connsiteX2" fmla="*/ 142475 w 149197"/>
                <a:gd name="connsiteY2" fmla="*/ 40852 h 198929"/>
                <a:gd name="connsiteX3" fmla="*/ 101979 w 149197"/>
                <a:gd name="connsiteY3" fmla="*/ 119003 h 198929"/>
                <a:gd name="connsiteX4" fmla="*/ 38038 w 149197"/>
                <a:gd name="connsiteY4" fmla="*/ 181523 h 198929"/>
                <a:gd name="connsiteX5" fmla="*/ 14592 w 149197"/>
                <a:gd name="connsiteY5" fmla="*/ 195733 h 198929"/>
                <a:gd name="connsiteX6" fmla="*/ 5357 w 149197"/>
                <a:gd name="connsiteY6" fmla="*/ 199995 h 198929"/>
                <a:gd name="connsiteX7" fmla="*/ 35196 w 149197"/>
                <a:gd name="connsiteY7" fmla="*/ 178682 h 198929"/>
                <a:gd name="connsiteX8" fmla="*/ 97717 w 149197"/>
                <a:gd name="connsiteY8" fmla="*/ 116161 h 198929"/>
                <a:gd name="connsiteX9" fmla="*/ 138923 w 149197"/>
                <a:gd name="connsiteY9" fmla="*/ 40141 h 198929"/>
                <a:gd name="connsiteX10" fmla="*/ 149580 w 149197"/>
                <a:gd name="connsiteY10" fmla="*/ 5328 h 19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197" h="198929">
                  <a:moveTo>
                    <a:pt x="149580" y="5328"/>
                  </a:moveTo>
                  <a:cubicBezTo>
                    <a:pt x="149580" y="5328"/>
                    <a:pt x="149580" y="8881"/>
                    <a:pt x="148870" y="15275"/>
                  </a:cubicBezTo>
                  <a:cubicBezTo>
                    <a:pt x="147449" y="23801"/>
                    <a:pt x="145318" y="32326"/>
                    <a:pt x="142475" y="40852"/>
                  </a:cubicBezTo>
                  <a:cubicBezTo>
                    <a:pt x="133240" y="68560"/>
                    <a:pt x="119741" y="94847"/>
                    <a:pt x="101979" y="119003"/>
                  </a:cubicBezTo>
                  <a:cubicBezTo>
                    <a:pt x="84218" y="143158"/>
                    <a:pt x="62194" y="163762"/>
                    <a:pt x="38038" y="181523"/>
                  </a:cubicBezTo>
                  <a:cubicBezTo>
                    <a:pt x="30933" y="186497"/>
                    <a:pt x="23118" y="191470"/>
                    <a:pt x="14592" y="195733"/>
                  </a:cubicBezTo>
                  <a:cubicBezTo>
                    <a:pt x="11751" y="197153"/>
                    <a:pt x="8909" y="198574"/>
                    <a:pt x="5357" y="199995"/>
                  </a:cubicBezTo>
                  <a:cubicBezTo>
                    <a:pt x="4646" y="199285"/>
                    <a:pt x="17434" y="192180"/>
                    <a:pt x="35196" y="178682"/>
                  </a:cubicBezTo>
                  <a:cubicBezTo>
                    <a:pt x="58641" y="160920"/>
                    <a:pt x="79955" y="139606"/>
                    <a:pt x="97717" y="116161"/>
                  </a:cubicBezTo>
                  <a:cubicBezTo>
                    <a:pt x="114768" y="92716"/>
                    <a:pt x="128977" y="67139"/>
                    <a:pt x="138923" y="40141"/>
                  </a:cubicBezTo>
                  <a:cubicBezTo>
                    <a:pt x="145318" y="18827"/>
                    <a:pt x="148160" y="5328"/>
                    <a:pt x="149580" y="532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3" name="Полилиния: фигура 382">
              <a:extLst>
                <a:ext uri="{FF2B5EF4-FFF2-40B4-BE49-F238E27FC236}">
                  <a16:creationId xmlns:a16="http://schemas.microsoft.com/office/drawing/2014/main" id="{FB92E1D1-76C6-557A-090B-FAA1E5C3B804}"/>
                </a:ext>
              </a:extLst>
            </p:cNvPr>
            <p:cNvSpPr/>
            <p:nvPr/>
          </p:nvSpPr>
          <p:spPr>
            <a:xfrm>
              <a:off x="10349897" y="3708567"/>
              <a:ext cx="191825" cy="142093"/>
            </a:xfrm>
            <a:custGeom>
              <a:avLst/>
              <a:gdLst>
                <a:gd name="connsiteX0" fmla="*/ 192891 w 191824"/>
                <a:gd name="connsiteY0" fmla="*/ 136054 h 142092"/>
                <a:gd name="connsiteX1" fmla="*/ 182944 w 191824"/>
                <a:gd name="connsiteY1" fmla="*/ 137475 h 142092"/>
                <a:gd name="connsiteX2" fmla="*/ 155236 w 191824"/>
                <a:gd name="connsiteY2" fmla="*/ 137475 h 142092"/>
                <a:gd name="connsiteX3" fmla="*/ 71402 w 191824"/>
                <a:gd name="connsiteY3" fmla="*/ 106214 h 142092"/>
                <a:gd name="connsiteX4" fmla="*/ 15275 w 191824"/>
                <a:gd name="connsiteY4" fmla="*/ 39431 h 142092"/>
                <a:gd name="connsiteX5" fmla="*/ 6749 w 191824"/>
                <a:gd name="connsiteY5" fmla="*/ 14564 h 142092"/>
                <a:gd name="connsiteX6" fmla="*/ 5328 w 191824"/>
                <a:gd name="connsiteY6" fmla="*/ 5328 h 142092"/>
                <a:gd name="connsiteX7" fmla="*/ 18827 w 191824"/>
                <a:gd name="connsiteY7" fmla="*/ 38010 h 142092"/>
                <a:gd name="connsiteX8" fmla="*/ 74243 w 191824"/>
                <a:gd name="connsiteY8" fmla="*/ 102662 h 142092"/>
                <a:gd name="connsiteX9" fmla="*/ 155236 w 191824"/>
                <a:gd name="connsiteY9" fmla="*/ 133922 h 142092"/>
                <a:gd name="connsiteX10" fmla="*/ 192891 w 191824"/>
                <a:gd name="connsiteY10" fmla="*/ 136054 h 1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824" h="142092">
                  <a:moveTo>
                    <a:pt x="192891" y="136054"/>
                  </a:moveTo>
                  <a:cubicBezTo>
                    <a:pt x="189339" y="136764"/>
                    <a:pt x="186497" y="137475"/>
                    <a:pt x="182944" y="137475"/>
                  </a:cubicBezTo>
                  <a:cubicBezTo>
                    <a:pt x="173708" y="138185"/>
                    <a:pt x="164472" y="138185"/>
                    <a:pt x="155236" y="137475"/>
                  </a:cubicBezTo>
                  <a:cubicBezTo>
                    <a:pt x="125397" y="134633"/>
                    <a:pt x="96268" y="123265"/>
                    <a:pt x="71402" y="106214"/>
                  </a:cubicBezTo>
                  <a:cubicBezTo>
                    <a:pt x="47246" y="89163"/>
                    <a:pt x="28063" y="65718"/>
                    <a:pt x="15275" y="39431"/>
                  </a:cubicBezTo>
                  <a:cubicBezTo>
                    <a:pt x="11723" y="31615"/>
                    <a:pt x="8881" y="23090"/>
                    <a:pt x="6749" y="14564"/>
                  </a:cubicBezTo>
                  <a:cubicBezTo>
                    <a:pt x="6039" y="11723"/>
                    <a:pt x="5328" y="8170"/>
                    <a:pt x="5328" y="5328"/>
                  </a:cubicBezTo>
                  <a:cubicBezTo>
                    <a:pt x="6039" y="5328"/>
                    <a:pt x="8881" y="18117"/>
                    <a:pt x="18827" y="38010"/>
                  </a:cubicBezTo>
                  <a:cubicBezTo>
                    <a:pt x="31615" y="63586"/>
                    <a:pt x="50798" y="85611"/>
                    <a:pt x="74243" y="102662"/>
                  </a:cubicBezTo>
                  <a:cubicBezTo>
                    <a:pt x="98399" y="119003"/>
                    <a:pt x="126107" y="130370"/>
                    <a:pt x="155236" y="133922"/>
                  </a:cubicBezTo>
                  <a:cubicBezTo>
                    <a:pt x="178682" y="136764"/>
                    <a:pt x="192891" y="135343"/>
                    <a:pt x="192891" y="136054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4" name="Полилиния: фигура 383">
              <a:extLst>
                <a:ext uri="{FF2B5EF4-FFF2-40B4-BE49-F238E27FC236}">
                  <a16:creationId xmlns:a16="http://schemas.microsoft.com/office/drawing/2014/main" id="{406ED085-63C7-35AA-B7BD-343F4C208D15}"/>
                </a:ext>
              </a:extLst>
            </p:cNvPr>
            <p:cNvSpPr/>
            <p:nvPr/>
          </p:nvSpPr>
          <p:spPr>
            <a:xfrm>
              <a:off x="9762344" y="4883559"/>
              <a:ext cx="248662" cy="71046"/>
            </a:xfrm>
            <a:custGeom>
              <a:avLst/>
              <a:gdLst>
                <a:gd name="connsiteX0" fmla="*/ 246886 w 248662"/>
                <a:gd name="connsiteY0" fmla="*/ 66542 h 71046"/>
                <a:gd name="connsiteX1" fmla="*/ 125396 w 248662"/>
                <a:gd name="connsiteY1" fmla="*/ 38834 h 71046"/>
                <a:gd name="connsiteX2" fmla="*/ 5328 w 248662"/>
                <a:gd name="connsiteY2" fmla="*/ 5442 h 71046"/>
                <a:gd name="connsiteX3" fmla="*/ 126817 w 248662"/>
                <a:gd name="connsiteY3" fmla="*/ 33150 h 71046"/>
                <a:gd name="connsiteX4" fmla="*/ 246886 w 248662"/>
                <a:gd name="connsiteY4" fmla="*/ 66542 h 7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662" h="71046">
                  <a:moveTo>
                    <a:pt x="246886" y="66542"/>
                  </a:moveTo>
                  <a:cubicBezTo>
                    <a:pt x="246886" y="67963"/>
                    <a:pt x="192180" y="55174"/>
                    <a:pt x="125396" y="38834"/>
                  </a:cubicBezTo>
                  <a:cubicBezTo>
                    <a:pt x="58613" y="21782"/>
                    <a:pt x="5328" y="6863"/>
                    <a:pt x="5328" y="5442"/>
                  </a:cubicBezTo>
                  <a:cubicBezTo>
                    <a:pt x="6039" y="4021"/>
                    <a:pt x="60034" y="16099"/>
                    <a:pt x="126817" y="33150"/>
                  </a:cubicBezTo>
                  <a:cubicBezTo>
                    <a:pt x="193601" y="50201"/>
                    <a:pt x="246886" y="65121"/>
                    <a:pt x="246886" y="6654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5" name="Полилиния: фигура 384">
              <a:extLst>
                <a:ext uri="{FF2B5EF4-FFF2-40B4-BE49-F238E27FC236}">
                  <a16:creationId xmlns:a16="http://schemas.microsoft.com/office/drawing/2014/main" id="{9DCA3BFE-B7F3-FE9F-1704-63BCF84DE978}"/>
                </a:ext>
              </a:extLst>
            </p:cNvPr>
            <p:cNvSpPr/>
            <p:nvPr/>
          </p:nvSpPr>
          <p:spPr>
            <a:xfrm>
              <a:off x="10317208" y="4865141"/>
              <a:ext cx="220244" cy="120779"/>
            </a:xfrm>
            <a:custGeom>
              <a:avLst/>
              <a:gdLst>
                <a:gd name="connsiteX0" fmla="*/ 219896 w 220243"/>
                <a:gd name="connsiteY0" fmla="*/ 5388 h 120778"/>
                <a:gd name="connsiteX1" fmla="*/ 114037 w 220243"/>
                <a:gd name="connsiteY1" fmla="*/ 64356 h 120778"/>
                <a:gd name="connsiteX2" fmla="*/ 5336 w 220243"/>
                <a:gd name="connsiteY2" fmla="*/ 118351 h 120778"/>
                <a:gd name="connsiteX3" fmla="*/ 111196 w 220243"/>
                <a:gd name="connsiteY3" fmla="*/ 59383 h 120778"/>
                <a:gd name="connsiteX4" fmla="*/ 219896 w 220243"/>
                <a:gd name="connsiteY4" fmla="*/ 5388 h 1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43" h="120778">
                  <a:moveTo>
                    <a:pt x="219896" y="5388"/>
                  </a:moveTo>
                  <a:cubicBezTo>
                    <a:pt x="220606" y="6809"/>
                    <a:pt x="173716" y="33096"/>
                    <a:pt x="114037" y="64356"/>
                  </a:cubicBezTo>
                  <a:cubicBezTo>
                    <a:pt x="55069" y="95617"/>
                    <a:pt x="6047" y="119772"/>
                    <a:pt x="5336" y="118351"/>
                  </a:cubicBezTo>
                  <a:cubicBezTo>
                    <a:pt x="4626" y="116930"/>
                    <a:pt x="51517" y="90644"/>
                    <a:pt x="111196" y="59383"/>
                  </a:cubicBezTo>
                  <a:cubicBezTo>
                    <a:pt x="170874" y="28123"/>
                    <a:pt x="219186" y="3967"/>
                    <a:pt x="219896" y="538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6" name="Полилиния: фигура 385">
              <a:extLst>
                <a:ext uri="{FF2B5EF4-FFF2-40B4-BE49-F238E27FC236}">
                  <a16:creationId xmlns:a16="http://schemas.microsoft.com/office/drawing/2014/main" id="{BC80D786-6BFD-3A1A-3251-C0286541B356}"/>
                </a:ext>
              </a:extLst>
            </p:cNvPr>
            <p:cNvSpPr/>
            <p:nvPr/>
          </p:nvSpPr>
          <p:spPr>
            <a:xfrm>
              <a:off x="9824864" y="2197412"/>
              <a:ext cx="561266" cy="156302"/>
            </a:xfrm>
            <a:custGeom>
              <a:avLst/>
              <a:gdLst>
                <a:gd name="connsiteX0" fmla="*/ 5328 w 561265"/>
                <a:gd name="connsiteY0" fmla="*/ 79217 h 156301"/>
                <a:gd name="connsiteX1" fmla="*/ 154526 w 561265"/>
                <a:gd name="connsiteY1" fmla="*/ 20959 h 156301"/>
                <a:gd name="connsiteX2" fmla="*/ 428764 w 561265"/>
                <a:gd name="connsiteY2" fmla="*/ 5328 h 156301"/>
                <a:gd name="connsiteX3" fmla="*/ 557359 w 561265"/>
                <a:gd name="connsiteY3" fmla="*/ 54350 h 156301"/>
                <a:gd name="connsiteX4" fmla="*/ 381164 w 561265"/>
                <a:gd name="connsiteY4" fmla="*/ 152394 h 156301"/>
                <a:gd name="connsiteX5" fmla="*/ 228414 w 561265"/>
                <a:gd name="connsiteY5" fmla="*/ 146711 h 15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265" h="156301">
                  <a:moveTo>
                    <a:pt x="5328" y="79217"/>
                  </a:moveTo>
                  <a:lnTo>
                    <a:pt x="154526" y="20959"/>
                  </a:lnTo>
                  <a:lnTo>
                    <a:pt x="428764" y="5328"/>
                  </a:lnTo>
                  <a:lnTo>
                    <a:pt x="557359" y="54350"/>
                  </a:lnTo>
                  <a:lnTo>
                    <a:pt x="381164" y="152394"/>
                  </a:lnTo>
                  <a:lnTo>
                    <a:pt x="228414" y="146711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7" name="Полилиния: фигура 386">
              <a:extLst>
                <a:ext uri="{FF2B5EF4-FFF2-40B4-BE49-F238E27FC236}">
                  <a16:creationId xmlns:a16="http://schemas.microsoft.com/office/drawing/2014/main" id="{0CC88220-FBE5-589A-B32B-D80C13CBA62F}"/>
                </a:ext>
              </a:extLst>
            </p:cNvPr>
            <p:cNvSpPr/>
            <p:nvPr/>
          </p:nvSpPr>
          <p:spPr>
            <a:xfrm>
              <a:off x="9494499" y="2197412"/>
              <a:ext cx="1072799" cy="1520391"/>
            </a:xfrm>
            <a:custGeom>
              <a:avLst/>
              <a:gdLst>
                <a:gd name="connsiteX0" fmla="*/ 160210 w 1072799"/>
                <a:gd name="connsiteY0" fmla="*/ 1480960 h 1520390"/>
                <a:gd name="connsiteX1" fmla="*/ 1072444 w 1072799"/>
                <a:gd name="connsiteY1" fmla="*/ 1521456 h 1520390"/>
                <a:gd name="connsiteX2" fmla="*/ 1041184 w 1072799"/>
                <a:gd name="connsiteY2" fmla="*/ 712950 h 1520390"/>
                <a:gd name="connsiteX3" fmla="*/ 1038342 w 1072799"/>
                <a:gd name="connsiteY3" fmla="*/ 554516 h 1520390"/>
                <a:gd name="connsiteX4" fmla="*/ 987189 w 1072799"/>
                <a:gd name="connsiteY4" fmla="*/ 73533 h 1520390"/>
                <a:gd name="connsiteX5" fmla="*/ 783996 w 1072799"/>
                <a:gd name="connsiteY5" fmla="*/ 5328 h 1520390"/>
                <a:gd name="connsiteX6" fmla="*/ 574409 w 1072799"/>
                <a:gd name="connsiteY6" fmla="*/ 78506 h 1520390"/>
                <a:gd name="connsiteX7" fmla="*/ 412424 w 1072799"/>
                <a:gd name="connsiteY7" fmla="*/ 46535 h 1520390"/>
                <a:gd name="connsiteX8" fmla="*/ 224862 w 1072799"/>
                <a:gd name="connsiteY8" fmla="*/ 118292 h 1520390"/>
                <a:gd name="connsiteX9" fmla="*/ 68560 w 1072799"/>
                <a:gd name="connsiteY9" fmla="*/ 224862 h 1520390"/>
                <a:gd name="connsiteX10" fmla="*/ 5328 w 1072799"/>
                <a:gd name="connsiteY10" fmla="*/ 609932 h 1520390"/>
                <a:gd name="connsiteX11" fmla="*/ 199995 w 1072799"/>
                <a:gd name="connsiteY11" fmla="*/ 609932 h 1520390"/>
                <a:gd name="connsiteX12" fmla="*/ 196443 w 1072799"/>
                <a:gd name="connsiteY12" fmla="*/ 1189670 h 1520390"/>
                <a:gd name="connsiteX13" fmla="*/ 160210 w 1072799"/>
                <a:gd name="connsiteY13" fmla="*/ 1480960 h 152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799" h="1520390">
                  <a:moveTo>
                    <a:pt x="160210" y="1480960"/>
                  </a:moveTo>
                  <a:cubicBezTo>
                    <a:pt x="173709" y="1483091"/>
                    <a:pt x="1072444" y="1521456"/>
                    <a:pt x="1072444" y="1521456"/>
                  </a:cubicBezTo>
                  <a:lnTo>
                    <a:pt x="1041184" y="712950"/>
                  </a:lnTo>
                  <a:lnTo>
                    <a:pt x="1038342" y="554516"/>
                  </a:lnTo>
                  <a:lnTo>
                    <a:pt x="987189" y="73533"/>
                  </a:lnTo>
                  <a:cubicBezTo>
                    <a:pt x="987189" y="73533"/>
                    <a:pt x="852911" y="27353"/>
                    <a:pt x="783996" y="5328"/>
                  </a:cubicBezTo>
                  <a:cubicBezTo>
                    <a:pt x="783996" y="5328"/>
                    <a:pt x="711529" y="79927"/>
                    <a:pt x="574409" y="78506"/>
                  </a:cubicBezTo>
                  <a:cubicBezTo>
                    <a:pt x="440132" y="76375"/>
                    <a:pt x="412424" y="46535"/>
                    <a:pt x="412424" y="46535"/>
                  </a:cubicBezTo>
                  <a:lnTo>
                    <a:pt x="224862" y="118292"/>
                  </a:lnTo>
                  <a:cubicBezTo>
                    <a:pt x="224862" y="118292"/>
                    <a:pt x="91294" y="165893"/>
                    <a:pt x="68560" y="224862"/>
                  </a:cubicBezTo>
                  <a:cubicBezTo>
                    <a:pt x="45825" y="283830"/>
                    <a:pt x="5328" y="609932"/>
                    <a:pt x="5328" y="609932"/>
                  </a:cubicBezTo>
                  <a:lnTo>
                    <a:pt x="199995" y="609932"/>
                  </a:lnTo>
                  <a:lnTo>
                    <a:pt x="196443" y="1189670"/>
                  </a:lnTo>
                  <a:lnTo>
                    <a:pt x="160210" y="1480960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8" name="Полилиния: фигура 387">
              <a:extLst>
                <a:ext uri="{FF2B5EF4-FFF2-40B4-BE49-F238E27FC236}">
                  <a16:creationId xmlns:a16="http://schemas.microsoft.com/office/drawing/2014/main" id="{5672C430-8533-546E-3636-E9E3359CFA92}"/>
                </a:ext>
              </a:extLst>
            </p:cNvPr>
            <p:cNvSpPr/>
            <p:nvPr/>
          </p:nvSpPr>
          <p:spPr>
            <a:xfrm>
              <a:off x="10214198" y="2583904"/>
              <a:ext cx="269976" cy="284185"/>
            </a:xfrm>
            <a:custGeom>
              <a:avLst/>
              <a:gdLst>
                <a:gd name="connsiteX0" fmla="*/ 5328 w 269975"/>
                <a:gd name="connsiteY0" fmla="*/ 15275 h 284185"/>
                <a:gd name="connsiteX1" fmla="*/ 33747 w 269975"/>
                <a:gd name="connsiteY1" fmla="*/ 219178 h 284185"/>
                <a:gd name="connsiteX2" fmla="*/ 168025 w 269975"/>
                <a:gd name="connsiteY2" fmla="*/ 279567 h 284185"/>
                <a:gd name="connsiteX3" fmla="*/ 268200 w 269975"/>
                <a:gd name="connsiteY3" fmla="*/ 194312 h 284185"/>
                <a:gd name="connsiteX4" fmla="*/ 268200 w 269975"/>
                <a:gd name="connsiteY4" fmla="*/ 5328 h 284185"/>
                <a:gd name="connsiteX5" fmla="*/ 5328 w 269975"/>
                <a:gd name="connsiteY5" fmla="*/ 15275 h 28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975" h="284185">
                  <a:moveTo>
                    <a:pt x="5328" y="15275"/>
                  </a:moveTo>
                  <a:lnTo>
                    <a:pt x="33747" y="219178"/>
                  </a:lnTo>
                  <a:lnTo>
                    <a:pt x="168025" y="279567"/>
                  </a:lnTo>
                  <a:lnTo>
                    <a:pt x="268200" y="194312"/>
                  </a:lnTo>
                  <a:lnTo>
                    <a:pt x="268200" y="5328"/>
                  </a:lnTo>
                  <a:lnTo>
                    <a:pt x="5328" y="15275"/>
                  </a:ln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9" name="Полилиния: фигура 388">
              <a:extLst>
                <a:ext uri="{FF2B5EF4-FFF2-40B4-BE49-F238E27FC236}">
                  <a16:creationId xmlns:a16="http://schemas.microsoft.com/office/drawing/2014/main" id="{0AE1DE50-D64D-B32B-D686-5676D9C73A85}"/>
                </a:ext>
              </a:extLst>
            </p:cNvPr>
            <p:cNvSpPr/>
            <p:nvPr/>
          </p:nvSpPr>
          <p:spPr>
            <a:xfrm>
              <a:off x="10224855" y="2648581"/>
              <a:ext cx="255767" cy="14209"/>
            </a:xfrm>
            <a:custGeom>
              <a:avLst/>
              <a:gdLst>
                <a:gd name="connsiteX0" fmla="*/ 253991 w 255766"/>
                <a:gd name="connsiteY0" fmla="*/ 8856 h 14209"/>
                <a:gd name="connsiteX1" fmla="*/ 129659 w 255766"/>
                <a:gd name="connsiteY1" fmla="*/ 11698 h 14209"/>
                <a:gd name="connsiteX2" fmla="*/ 5328 w 255766"/>
                <a:gd name="connsiteY2" fmla="*/ 8856 h 14209"/>
                <a:gd name="connsiteX3" fmla="*/ 129659 w 255766"/>
                <a:gd name="connsiteY3" fmla="*/ 6015 h 14209"/>
                <a:gd name="connsiteX4" fmla="*/ 253991 w 255766"/>
                <a:gd name="connsiteY4" fmla="*/ 8856 h 1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766" h="14209">
                  <a:moveTo>
                    <a:pt x="253991" y="8856"/>
                  </a:moveTo>
                  <a:cubicBezTo>
                    <a:pt x="253991" y="10277"/>
                    <a:pt x="197864" y="11698"/>
                    <a:pt x="129659" y="11698"/>
                  </a:cubicBezTo>
                  <a:cubicBezTo>
                    <a:pt x="60744" y="11698"/>
                    <a:pt x="5328" y="10277"/>
                    <a:pt x="5328" y="8856"/>
                  </a:cubicBezTo>
                  <a:cubicBezTo>
                    <a:pt x="46535" y="6015"/>
                    <a:pt x="88452" y="4594"/>
                    <a:pt x="129659" y="6015"/>
                  </a:cubicBezTo>
                  <a:cubicBezTo>
                    <a:pt x="170866" y="4594"/>
                    <a:pt x="212073" y="5304"/>
                    <a:pt x="253991" y="885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0" name="Полилиния: фигура 389">
              <a:extLst>
                <a:ext uri="{FF2B5EF4-FFF2-40B4-BE49-F238E27FC236}">
                  <a16:creationId xmlns:a16="http://schemas.microsoft.com/office/drawing/2014/main" id="{522CD8A7-C120-640C-5BE9-B6DAF6DA8059}"/>
                </a:ext>
              </a:extLst>
            </p:cNvPr>
            <p:cNvSpPr/>
            <p:nvPr/>
          </p:nvSpPr>
          <p:spPr>
            <a:xfrm>
              <a:off x="9588991" y="2501491"/>
              <a:ext cx="106569" cy="888079"/>
            </a:xfrm>
            <a:custGeom>
              <a:avLst/>
              <a:gdLst>
                <a:gd name="connsiteX0" fmla="*/ 5328 w 106569"/>
                <a:gd name="connsiteY0" fmla="*/ 5328 h 888078"/>
                <a:gd name="connsiteX1" fmla="*/ 6749 w 106569"/>
                <a:gd name="connsiteY1" fmla="*/ 11012 h 888078"/>
                <a:gd name="connsiteX2" fmla="*/ 10301 w 106569"/>
                <a:gd name="connsiteY2" fmla="*/ 26642 h 888078"/>
                <a:gd name="connsiteX3" fmla="*/ 28063 w 106569"/>
                <a:gd name="connsiteY3" fmla="*/ 84190 h 888078"/>
                <a:gd name="connsiteX4" fmla="*/ 65718 w 106569"/>
                <a:gd name="connsiteY4" fmla="*/ 168735 h 888078"/>
                <a:gd name="connsiteX5" fmla="*/ 107635 w 106569"/>
                <a:gd name="connsiteY5" fmla="*/ 278857 h 888078"/>
                <a:gd name="connsiteX6" fmla="*/ 107635 w 106569"/>
                <a:gd name="connsiteY6" fmla="*/ 279567 h 888078"/>
                <a:gd name="connsiteX7" fmla="*/ 106924 w 106569"/>
                <a:gd name="connsiteY7" fmla="*/ 436579 h 888078"/>
                <a:gd name="connsiteX8" fmla="*/ 103372 w 106569"/>
                <a:gd name="connsiteY8" fmla="*/ 753446 h 888078"/>
                <a:gd name="connsiteX9" fmla="*/ 101951 w 106569"/>
                <a:gd name="connsiteY9" fmla="*/ 849358 h 888078"/>
                <a:gd name="connsiteX10" fmla="*/ 101241 w 106569"/>
                <a:gd name="connsiteY10" fmla="*/ 875646 h 888078"/>
                <a:gd name="connsiteX11" fmla="*/ 101241 w 106569"/>
                <a:gd name="connsiteY11" fmla="*/ 884882 h 888078"/>
                <a:gd name="connsiteX12" fmla="*/ 101241 w 106569"/>
                <a:gd name="connsiteY12" fmla="*/ 875646 h 888078"/>
                <a:gd name="connsiteX13" fmla="*/ 101241 w 106569"/>
                <a:gd name="connsiteY13" fmla="*/ 849358 h 888078"/>
                <a:gd name="connsiteX14" fmla="*/ 101241 w 106569"/>
                <a:gd name="connsiteY14" fmla="*/ 753446 h 888078"/>
                <a:gd name="connsiteX15" fmla="*/ 102662 w 106569"/>
                <a:gd name="connsiteY15" fmla="*/ 436579 h 888078"/>
                <a:gd name="connsiteX16" fmla="*/ 104083 w 106569"/>
                <a:gd name="connsiteY16" fmla="*/ 279567 h 888078"/>
                <a:gd name="connsiteX17" fmla="*/ 104083 w 106569"/>
                <a:gd name="connsiteY17" fmla="*/ 280278 h 888078"/>
                <a:gd name="connsiteX18" fmla="*/ 63586 w 106569"/>
                <a:gd name="connsiteY18" fmla="*/ 170156 h 888078"/>
                <a:gd name="connsiteX19" fmla="*/ 27353 w 106569"/>
                <a:gd name="connsiteY19" fmla="*/ 84900 h 888078"/>
                <a:gd name="connsiteX20" fmla="*/ 11012 w 106569"/>
                <a:gd name="connsiteY20" fmla="*/ 26642 h 888078"/>
                <a:gd name="connsiteX21" fmla="*/ 8170 w 106569"/>
                <a:gd name="connsiteY21" fmla="*/ 11012 h 888078"/>
                <a:gd name="connsiteX22" fmla="*/ 5328 w 106569"/>
                <a:gd name="connsiteY22" fmla="*/ 5328 h 88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569" h="888078">
                  <a:moveTo>
                    <a:pt x="5328" y="5328"/>
                  </a:moveTo>
                  <a:cubicBezTo>
                    <a:pt x="6039" y="6749"/>
                    <a:pt x="6749" y="8881"/>
                    <a:pt x="6749" y="11012"/>
                  </a:cubicBezTo>
                  <a:cubicBezTo>
                    <a:pt x="7459" y="15275"/>
                    <a:pt x="8881" y="20248"/>
                    <a:pt x="10301" y="26642"/>
                  </a:cubicBezTo>
                  <a:cubicBezTo>
                    <a:pt x="15275" y="45825"/>
                    <a:pt x="20958" y="65007"/>
                    <a:pt x="28063" y="84190"/>
                  </a:cubicBezTo>
                  <a:cubicBezTo>
                    <a:pt x="37299" y="108346"/>
                    <a:pt x="49377" y="136764"/>
                    <a:pt x="65718" y="168735"/>
                  </a:cubicBezTo>
                  <a:cubicBezTo>
                    <a:pt x="81348" y="200706"/>
                    <a:pt x="93426" y="238360"/>
                    <a:pt x="107635" y="278857"/>
                  </a:cubicBezTo>
                  <a:lnTo>
                    <a:pt x="107635" y="279567"/>
                  </a:lnTo>
                  <a:cubicBezTo>
                    <a:pt x="107635" y="327879"/>
                    <a:pt x="106924" y="381163"/>
                    <a:pt x="106924" y="436579"/>
                  </a:cubicBezTo>
                  <a:cubicBezTo>
                    <a:pt x="105504" y="560200"/>
                    <a:pt x="104083" y="671743"/>
                    <a:pt x="103372" y="753446"/>
                  </a:cubicBezTo>
                  <a:cubicBezTo>
                    <a:pt x="102662" y="793232"/>
                    <a:pt x="101951" y="825913"/>
                    <a:pt x="101951" y="849358"/>
                  </a:cubicBezTo>
                  <a:cubicBezTo>
                    <a:pt x="101951" y="860015"/>
                    <a:pt x="101951" y="869251"/>
                    <a:pt x="101241" y="875646"/>
                  </a:cubicBezTo>
                  <a:cubicBezTo>
                    <a:pt x="101241" y="878487"/>
                    <a:pt x="101241" y="882040"/>
                    <a:pt x="101241" y="884882"/>
                  </a:cubicBezTo>
                  <a:cubicBezTo>
                    <a:pt x="101241" y="882040"/>
                    <a:pt x="101241" y="878487"/>
                    <a:pt x="101241" y="875646"/>
                  </a:cubicBezTo>
                  <a:cubicBezTo>
                    <a:pt x="101241" y="869251"/>
                    <a:pt x="101241" y="860726"/>
                    <a:pt x="101241" y="849358"/>
                  </a:cubicBezTo>
                  <a:cubicBezTo>
                    <a:pt x="101241" y="825913"/>
                    <a:pt x="101241" y="793232"/>
                    <a:pt x="101241" y="753446"/>
                  </a:cubicBezTo>
                  <a:cubicBezTo>
                    <a:pt x="101241" y="671743"/>
                    <a:pt x="101951" y="560200"/>
                    <a:pt x="102662" y="436579"/>
                  </a:cubicBezTo>
                  <a:cubicBezTo>
                    <a:pt x="102662" y="381163"/>
                    <a:pt x="103372" y="328589"/>
                    <a:pt x="104083" y="279567"/>
                  </a:cubicBezTo>
                  <a:lnTo>
                    <a:pt x="104083" y="280278"/>
                  </a:lnTo>
                  <a:cubicBezTo>
                    <a:pt x="90584" y="239781"/>
                    <a:pt x="77795" y="202837"/>
                    <a:pt x="63586" y="170156"/>
                  </a:cubicBezTo>
                  <a:cubicBezTo>
                    <a:pt x="50087" y="142448"/>
                    <a:pt x="38010" y="114029"/>
                    <a:pt x="27353" y="84900"/>
                  </a:cubicBezTo>
                  <a:cubicBezTo>
                    <a:pt x="20248" y="65718"/>
                    <a:pt x="15275" y="46535"/>
                    <a:pt x="11012" y="26642"/>
                  </a:cubicBezTo>
                  <a:cubicBezTo>
                    <a:pt x="9591" y="19538"/>
                    <a:pt x="8881" y="13854"/>
                    <a:pt x="8170" y="11012"/>
                  </a:cubicBezTo>
                  <a:cubicBezTo>
                    <a:pt x="6039" y="8881"/>
                    <a:pt x="5328" y="7460"/>
                    <a:pt x="5328" y="53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1" name="Полилиния: фигура 390">
              <a:extLst>
                <a:ext uri="{FF2B5EF4-FFF2-40B4-BE49-F238E27FC236}">
                  <a16:creationId xmlns:a16="http://schemas.microsoft.com/office/drawing/2014/main" id="{E1F92E3F-2453-EE27-52FD-3E14186561AE}"/>
                </a:ext>
              </a:extLst>
            </p:cNvPr>
            <p:cNvSpPr/>
            <p:nvPr/>
          </p:nvSpPr>
          <p:spPr>
            <a:xfrm>
              <a:off x="10521296" y="2406289"/>
              <a:ext cx="28419" cy="447592"/>
            </a:xfrm>
            <a:custGeom>
              <a:avLst/>
              <a:gdLst>
                <a:gd name="connsiteX0" fmla="*/ 25754 w 28418"/>
                <a:gd name="connsiteY0" fmla="*/ 5328 h 447591"/>
                <a:gd name="connsiteX1" fmla="*/ 25754 w 28418"/>
                <a:gd name="connsiteY1" fmla="*/ 22380 h 447591"/>
                <a:gd name="connsiteX2" fmla="*/ 24334 w 28418"/>
                <a:gd name="connsiteY2" fmla="*/ 69270 h 447591"/>
                <a:gd name="connsiteX3" fmla="*/ 17940 w 28418"/>
                <a:gd name="connsiteY3" fmla="*/ 224151 h 447591"/>
                <a:gd name="connsiteX4" fmla="*/ 10835 w 28418"/>
                <a:gd name="connsiteY4" fmla="*/ 379032 h 447591"/>
                <a:gd name="connsiteX5" fmla="*/ 7993 w 28418"/>
                <a:gd name="connsiteY5" fmla="*/ 425923 h 447591"/>
                <a:gd name="connsiteX6" fmla="*/ 5861 w 28418"/>
                <a:gd name="connsiteY6" fmla="*/ 442974 h 447591"/>
                <a:gd name="connsiteX7" fmla="*/ 5861 w 28418"/>
                <a:gd name="connsiteY7" fmla="*/ 425923 h 447591"/>
                <a:gd name="connsiteX8" fmla="*/ 6572 w 28418"/>
                <a:gd name="connsiteY8" fmla="*/ 379032 h 447591"/>
                <a:gd name="connsiteX9" fmla="*/ 12256 w 28418"/>
                <a:gd name="connsiteY9" fmla="*/ 224151 h 447591"/>
                <a:gd name="connsiteX10" fmla="*/ 20070 w 28418"/>
                <a:gd name="connsiteY10" fmla="*/ 69270 h 447591"/>
                <a:gd name="connsiteX11" fmla="*/ 23623 w 28418"/>
                <a:gd name="connsiteY11" fmla="*/ 22380 h 447591"/>
                <a:gd name="connsiteX12" fmla="*/ 25754 w 28418"/>
                <a:gd name="connsiteY12" fmla="*/ 5328 h 44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18" h="447591">
                  <a:moveTo>
                    <a:pt x="25754" y="5328"/>
                  </a:moveTo>
                  <a:cubicBezTo>
                    <a:pt x="26465" y="11012"/>
                    <a:pt x="26465" y="16696"/>
                    <a:pt x="25754" y="22380"/>
                  </a:cubicBezTo>
                  <a:cubicBezTo>
                    <a:pt x="25754" y="35168"/>
                    <a:pt x="24334" y="50088"/>
                    <a:pt x="24334" y="69270"/>
                  </a:cubicBezTo>
                  <a:cubicBezTo>
                    <a:pt x="22912" y="109767"/>
                    <a:pt x="20782" y="163762"/>
                    <a:pt x="17940" y="224151"/>
                  </a:cubicBezTo>
                  <a:cubicBezTo>
                    <a:pt x="15808" y="283830"/>
                    <a:pt x="12966" y="338536"/>
                    <a:pt x="10835" y="379032"/>
                  </a:cubicBezTo>
                  <a:cubicBezTo>
                    <a:pt x="10125" y="398215"/>
                    <a:pt x="8703" y="413845"/>
                    <a:pt x="7993" y="425923"/>
                  </a:cubicBezTo>
                  <a:cubicBezTo>
                    <a:pt x="7993" y="431606"/>
                    <a:pt x="7283" y="437290"/>
                    <a:pt x="5861" y="442974"/>
                  </a:cubicBezTo>
                  <a:cubicBezTo>
                    <a:pt x="5151" y="437290"/>
                    <a:pt x="5151" y="431606"/>
                    <a:pt x="5861" y="425923"/>
                  </a:cubicBezTo>
                  <a:cubicBezTo>
                    <a:pt x="5861" y="413134"/>
                    <a:pt x="6572" y="398215"/>
                    <a:pt x="6572" y="379032"/>
                  </a:cubicBezTo>
                  <a:cubicBezTo>
                    <a:pt x="7283" y="339246"/>
                    <a:pt x="9414" y="284540"/>
                    <a:pt x="12256" y="224151"/>
                  </a:cubicBezTo>
                  <a:cubicBezTo>
                    <a:pt x="15098" y="163762"/>
                    <a:pt x="17229" y="109056"/>
                    <a:pt x="20070" y="69270"/>
                  </a:cubicBezTo>
                  <a:cubicBezTo>
                    <a:pt x="21492" y="49377"/>
                    <a:pt x="22912" y="33747"/>
                    <a:pt x="23623" y="22380"/>
                  </a:cubicBezTo>
                  <a:cubicBezTo>
                    <a:pt x="23623" y="16696"/>
                    <a:pt x="24334" y="11012"/>
                    <a:pt x="25754" y="53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2" name="Полилиния: фигура 391">
              <a:extLst>
                <a:ext uri="{FF2B5EF4-FFF2-40B4-BE49-F238E27FC236}">
                  <a16:creationId xmlns:a16="http://schemas.microsoft.com/office/drawing/2014/main" id="{49A38D1E-5ADC-6B2F-DD31-706A0EBC1385}"/>
                </a:ext>
              </a:extLst>
            </p:cNvPr>
            <p:cNvSpPr/>
            <p:nvPr/>
          </p:nvSpPr>
          <p:spPr>
            <a:xfrm>
              <a:off x="9588724" y="2530620"/>
              <a:ext cx="92360" cy="248662"/>
            </a:xfrm>
            <a:custGeom>
              <a:avLst/>
              <a:gdLst>
                <a:gd name="connsiteX0" fmla="*/ 5596 w 92360"/>
                <a:gd name="connsiteY0" fmla="*/ 5328 h 248662"/>
                <a:gd name="connsiteX1" fmla="*/ 93693 w 92360"/>
                <a:gd name="connsiteY1" fmla="*/ 246176 h 248662"/>
                <a:gd name="connsiteX2" fmla="*/ 5596 w 92360"/>
                <a:gd name="connsiteY2" fmla="*/ 5328 h 24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60" h="248662">
                  <a:moveTo>
                    <a:pt x="5596" y="5328"/>
                  </a:moveTo>
                  <a:cubicBezTo>
                    <a:pt x="2044" y="94136"/>
                    <a:pt x="34014" y="180813"/>
                    <a:pt x="93693" y="246176"/>
                  </a:cubicBezTo>
                  <a:cubicBezTo>
                    <a:pt x="75932" y="162341"/>
                    <a:pt x="30462" y="84900"/>
                    <a:pt x="5596" y="53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3" name="Полилиния: фигура 392">
              <a:extLst>
                <a:ext uri="{FF2B5EF4-FFF2-40B4-BE49-F238E27FC236}">
                  <a16:creationId xmlns:a16="http://schemas.microsoft.com/office/drawing/2014/main" id="{E4C15312-C195-6D70-4BFD-EA27B8480E20}"/>
                </a:ext>
              </a:extLst>
            </p:cNvPr>
            <p:cNvSpPr/>
            <p:nvPr/>
          </p:nvSpPr>
          <p:spPr>
            <a:xfrm>
              <a:off x="9984008" y="3000236"/>
              <a:ext cx="227348" cy="341022"/>
            </a:xfrm>
            <a:custGeom>
              <a:avLst/>
              <a:gdLst>
                <a:gd name="connsiteX0" fmla="*/ 5328 w 227348"/>
                <a:gd name="connsiteY0" fmla="*/ 335694 h 341022"/>
                <a:gd name="connsiteX1" fmla="*/ 113318 w 227348"/>
                <a:gd name="connsiteY1" fmla="*/ 275304 h 341022"/>
                <a:gd name="connsiteX2" fmla="*/ 185786 w 227348"/>
                <a:gd name="connsiteY2" fmla="*/ 170156 h 341022"/>
                <a:gd name="connsiteX3" fmla="*/ 228414 w 227348"/>
                <a:gd name="connsiteY3" fmla="*/ 5328 h 341022"/>
                <a:gd name="connsiteX4" fmla="*/ 5328 w 227348"/>
                <a:gd name="connsiteY4" fmla="*/ 335694 h 34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48" h="341022">
                  <a:moveTo>
                    <a:pt x="5328" y="335694"/>
                  </a:moveTo>
                  <a:cubicBezTo>
                    <a:pt x="47246" y="330010"/>
                    <a:pt x="86321" y="308696"/>
                    <a:pt x="113318" y="275304"/>
                  </a:cubicBezTo>
                  <a:cubicBezTo>
                    <a:pt x="141737" y="243334"/>
                    <a:pt x="165893" y="208521"/>
                    <a:pt x="185786" y="170156"/>
                  </a:cubicBezTo>
                  <a:cubicBezTo>
                    <a:pt x="211363" y="119003"/>
                    <a:pt x="225572" y="62166"/>
                    <a:pt x="228414" y="5328"/>
                  </a:cubicBezTo>
                  <a:cubicBezTo>
                    <a:pt x="175840" y="146000"/>
                    <a:pt x="99109" y="257543"/>
                    <a:pt x="5328" y="335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4" name="Полилиния: фигура 393">
              <a:extLst>
                <a:ext uri="{FF2B5EF4-FFF2-40B4-BE49-F238E27FC236}">
                  <a16:creationId xmlns:a16="http://schemas.microsoft.com/office/drawing/2014/main" id="{CD766D64-2F4E-0C85-756F-47F00ABBBB73}"/>
                </a:ext>
              </a:extLst>
            </p:cNvPr>
            <p:cNvSpPr/>
            <p:nvPr/>
          </p:nvSpPr>
          <p:spPr>
            <a:xfrm>
              <a:off x="9944933" y="2939846"/>
              <a:ext cx="284185" cy="426278"/>
            </a:xfrm>
            <a:custGeom>
              <a:avLst/>
              <a:gdLst>
                <a:gd name="connsiteX0" fmla="*/ 283830 w 284185"/>
                <a:gd name="connsiteY0" fmla="*/ 5328 h 426277"/>
                <a:gd name="connsiteX1" fmla="*/ 283119 w 284185"/>
                <a:gd name="connsiteY1" fmla="*/ 10302 h 426277"/>
                <a:gd name="connsiteX2" fmla="*/ 279567 w 284185"/>
                <a:gd name="connsiteY2" fmla="*/ 25222 h 426277"/>
                <a:gd name="connsiteX3" fmla="*/ 273884 w 284185"/>
                <a:gd name="connsiteY3" fmla="*/ 47956 h 426277"/>
                <a:gd name="connsiteX4" fmla="*/ 264647 w 284185"/>
                <a:gd name="connsiteY4" fmla="*/ 77796 h 426277"/>
                <a:gd name="connsiteX5" fmla="*/ 233387 w 284185"/>
                <a:gd name="connsiteY5" fmla="*/ 153105 h 426277"/>
                <a:gd name="connsiteX6" fmla="*/ 183654 w 284185"/>
                <a:gd name="connsiteY6" fmla="*/ 240492 h 426277"/>
                <a:gd name="connsiteX7" fmla="*/ 122555 w 284185"/>
                <a:gd name="connsiteY7" fmla="*/ 320064 h 426277"/>
                <a:gd name="connsiteX8" fmla="*/ 65718 w 284185"/>
                <a:gd name="connsiteY8" fmla="*/ 377611 h 426277"/>
                <a:gd name="connsiteX9" fmla="*/ 41562 w 284185"/>
                <a:gd name="connsiteY9" fmla="*/ 397504 h 426277"/>
                <a:gd name="connsiteX10" fmla="*/ 22380 w 284185"/>
                <a:gd name="connsiteY10" fmla="*/ 411713 h 426277"/>
                <a:gd name="connsiteX11" fmla="*/ 9591 w 284185"/>
                <a:gd name="connsiteY11" fmla="*/ 420239 h 426277"/>
                <a:gd name="connsiteX12" fmla="*/ 5328 w 284185"/>
                <a:gd name="connsiteY12" fmla="*/ 423081 h 426277"/>
                <a:gd name="connsiteX13" fmla="*/ 8881 w 284185"/>
                <a:gd name="connsiteY13" fmla="*/ 419529 h 426277"/>
                <a:gd name="connsiteX14" fmla="*/ 20248 w 284185"/>
                <a:gd name="connsiteY14" fmla="*/ 410292 h 426277"/>
                <a:gd name="connsiteX15" fmla="*/ 38720 w 284185"/>
                <a:gd name="connsiteY15" fmla="*/ 395373 h 426277"/>
                <a:gd name="connsiteX16" fmla="*/ 62166 w 284185"/>
                <a:gd name="connsiteY16" fmla="*/ 374769 h 426277"/>
                <a:gd name="connsiteX17" fmla="*/ 119003 w 284185"/>
                <a:gd name="connsiteY17" fmla="*/ 316511 h 426277"/>
                <a:gd name="connsiteX18" fmla="*/ 228414 w 284185"/>
                <a:gd name="connsiteY18" fmla="*/ 151684 h 426277"/>
                <a:gd name="connsiteX19" fmla="*/ 260385 w 284185"/>
                <a:gd name="connsiteY19" fmla="*/ 77085 h 426277"/>
                <a:gd name="connsiteX20" fmla="*/ 270332 w 284185"/>
                <a:gd name="connsiteY20" fmla="*/ 47956 h 426277"/>
                <a:gd name="connsiteX21" fmla="*/ 277436 w 284185"/>
                <a:gd name="connsiteY21" fmla="*/ 25222 h 426277"/>
                <a:gd name="connsiteX22" fmla="*/ 281699 w 284185"/>
                <a:gd name="connsiteY22" fmla="*/ 11012 h 426277"/>
                <a:gd name="connsiteX23" fmla="*/ 283830 w 284185"/>
                <a:gd name="connsiteY23" fmla="*/ 5328 h 42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4185" h="426277">
                  <a:moveTo>
                    <a:pt x="283830" y="5328"/>
                  </a:moveTo>
                  <a:cubicBezTo>
                    <a:pt x="283830" y="5328"/>
                    <a:pt x="283830" y="7460"/>
                    <a:pt x="283119" y="10302"/>
                  </a:cubicBezTo>
                  <a:lnTo>
                    <a:pt x="279567" y="25222"/>
                  </a:lnTo>
                  <a:cubicBezTo>
                    <a:pt x="278146" y="31616"/>
                    <a:pt x="276015" y="39431"/>
                    <a:pt x="273884" y="47956"/>
                  </a:cubicBezTo>
                  <a:cubicBezTo>
                    <a:pt x="271752" y="56482"/>
                    <a:pt x="268200" y="67139"/>
                    <a:pt x="264647" y="77796"/>
                  </a:cubicBezTo>
                  <a:cubicBezTo>
                    <a:pt x="255411" y="103372"/>
                    <a:pt x="245465" y="128949"/>
                    <a:pt x="233387" y="153105"/>
                  </a:cubicBezTo>
                  <a:cubicBezTo>
                    <a:pt x="218467" y="182944"/>
                    <a:pt x="202126" y="212073"/>
                    <a:pt x="183654" y="240492"/>
                  </a:cubicBezTo>
                  <a:cubicBezTo>
                    <a:pt x="165183" y="268200"/>
                    <a:pt x="144579" y="294487"/>
                    <a:pt x="122555" y="320064"/>
                  </a:cubicBezTo>
                  <a:cubicBezTo>
                    <a:pt x="104793" y="340667"/>
                    <a:pt x="85611" y="359849"/>
                    <a:pt x="65718" y="377611"/>
                  </a:cubicBezTo>
                  <a:cubicBezTo>
                    <a:pt x="57193" y="385426"/>
                    <a:pt x="48667" y="391820"/>
                    <a:pt x="41562" y="397504"/>
                  </a:cubicBezTo>
                  <a:cubicBezTo>
                    <a:pt x="34457" y="403188"/>
                    <a:pt x="28063" y="408161"/>
                    <a:pt x="22380" y="411713"/>
                  </a:cubicBezTo>
                  <a:lnTo>
                    <a:pt x="9591" y="420239"/>
                  </a:lnTo>
                  <a:cubicBezTo>
                    <a:pt x="8170" y="420949"/>
                    <a:pt x="6749" y="422370"/>
                    <a:pt x="5328" y="423081"/>
                  </a:cubicBezTo>
                  <a:cubicBezTo>
                    <a:pt x="5328" y="423081"/>
                    <a:pt x="6749" y="421660"/>
                    <a:pt x="8881" y="419529"/>
                  </a:cubicBezTo>
                  <a:lnTo>
                    <a:pt x="20248" y="410292"/>
                  </a:lnTo>
                  <a:cubicBezTo>
                    <a:pt x="25222" y="406740"/>
                    <a:pt x="31615" y="401767"/>
                    <a:pt x="38720" y="395373"/>
                  </a:cubicBezTo>
                  <a:cubicBezTo>
                    <a:pt x="45825" y="388978"/>
                    <a:pt x="53640" y="382584"/>
                    <a:pt x="62166" y="374769"/>
                  </a:cubicBezTo>
                  <a:cubicBezTo>
                    <a:pt x="82059" y="356297"/>
                    <a:pt x="101241" y="337115"/>
                    <a:pt x="119003" y="316511"/>
                  </a:cubicBezTo>
                  <a:cubicBezTo>
                    <a:pt x="162341" y="266779"/>
                    <a:pt x="199285" y="211363"/>
                    <a:pt x="228414" y="151684"/>
                  </a:cubicBezTo>
                  <a:cubicBezTo>
                    <a:pt x="240492" y="127528"/>
                    <a:pt x="251148" y="102662"/>
                    <a:pt x="260385" y="77085"/>
                  </a:cubicBezTo>
                  <a:cubicBezTo>
                    <a:pt x="264647" y="66428"/>
                    <a:pt x="267489" y="56482"/>
                    <a:pt x="270332" y="47956"/>
                  </a:cubicBezTo>
                  <a:cubicBezTo>
                    <a:pt x="273173" y="39431"/>
                    <a:pt x="275304" y="31616"/>
                    <a:pt x="277436" y="25222"/>
                  </a:cubicBezTo>
                  <a:cubicBezTo>
                    <a:pt x="278857" y="18827"/>
                    <a:pt x="280277" y="14565"/>
                    <a:pt x="281699" y="11012"/>
                  </a:cubicBezTo>
                  <a:cubicBezTo>
                    <a:pt x="282409" y="8881"/>
                    <a:pt x="283119" y="6749"/>
                    <a:pt x="283830" y="53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5" name="Полилиния: фигура 394">
              <a:extLst>
                <a:ext uri="{FF2B5EF4-FFF2-40B4-BE49-F238E27FC236}">
                  <a16:creationId xmlns:a16="http://schemas.microsoft.com/office/drawing/2014/main" id="{4F1D9634-6BE8-F79C-3B91-D27001175FAD}"/>
                </a:ext>
              </a:extLst>
            </p:cNvPr>
            <p:cNvSpPr/>
            <p:nvPr/>
          </p:nvSpPr>
          <p:spPr>
            <a:xfrm>
              <a:off x="9779395" y="2686921"/>
              <a:ext cx="426278" cy="689149"/>
            </a:xfrm>
            <a:custGeom>
              <a:avLst/>
              <a:gdLst>
                <a:gd name="connsiteX0" fmla="*/ 423081 w 426277"/>
                <a:gd name="connsiteY0" fmla="*/ 5328 h 689149"/>
                <a:gd name="connsiteX1" fmla="*/ 421660 w 426277"/>
                <a:gd name="connsiteY1" fmla="*/ 13854 h 689149"/>
                <a:gd name="connsiteX2" fmla="*/ 417397 w 426277"/>
                <a:gd name="connsiteY2" fmla="*/ 37299 h 689149"/>
                <a:gd name="connsiteX3" fmla="*/ 409582 w 426277"/>
                <a:gd name="connsiteY3" fmla="*/ 74954 h 689149"/>
                <a:gd name="connsiteX4" fmla="*/ 396794 w 426277"/>
                <a:gd name="connsiteY4" fmla="*/ 123265 h 689149"/>
                <a:gd name="connsiteX5" fmla="*/ 388268 w 426277"/>
                <a:gd name="connsiteY5" fmla="*/ 150973 h 689149"/>
                <a:gd name="connsiteX6" fmla="*/ 378322 w 426277"/>
                <a:gd name="connsiteY6" fmla="*/ 180813 h 689149"/>
                <a:gd name="connsiteX7" fmla="*/ 353455 w 426277"/>
                <a:gd name="connsiteY7" fmla="*/ 245465 h 689149"/>
                <a:gd name="connsiteX8" fmla="*/ 187918 w 426277"/>
                <a:gd name="connsiteY8" fmla="*/ 516862 h 689149"/>
                <a:gd name="connsiteX9" fmla="*/ 141738 w 426277"/>
                <a:gd name="connsiteY9" fmla="*/ 568726 h 689149"/>
                <a:gd name="connsiteX10" fmla="*/ 119714 w 426277"/>
                <a:gd name="connsiteY10" fmla="*/ 591460 h 689149"/>
                <a:gd name="connsiteX11" fmla="*/ 98400 w 426277"/>
                <a:gd name="connsiteY11" fmla="*/ 611354 h 689149"/>
                <a:gd name="connsiteX12" fmla="*/ 60745 w 426277"/>
                <a:gd name="connsiteY12" fmla="*/ 644745 h 689149"/>
                <a:gd name="connsiteX13" fmla="*/ 31616 w 426277"/>
                <a:gd name="connsiteY13" fmla="*/ 668191 h 689149"/>
                <a:gd name="connsiteX14" fmla="*/ 12433 w 426277"/>
                <a:gd name="connsiteY14" fmla="*/ 682400 h 689149"/>
                <a:gd name="connsiteX15" fmla="*/ 5328 w 426277"/>
                <a:gd name="connsiteY15" fmla="*/ 687373 h 689149"/>
                <a:gd name="connsiteX16" fmla="*/ 11723 w 426277"/>
                <a:gd name="connsiteY16" fmla="*/ 681689 h 689149"/>
                <a:gd name="connsiteX17" fmla="*/ 30195 w 426277"/>
                <a:gd name="connsiteY17" fmla="*/ 666770 h 689149"/>
                <a:gd name="connsiteX18" fmla="*/ 58613 w 426277"/>
                <a:gd name="connsiteY18" fmla="*/ 641903 h 689149"/>
                <a:gd name="connsiteX19" fmla="*/ 95558 w 426277"/>
                <a:gd name="connsiteY19" fmla="*/ 607801 h 689149"/>
                <a:gd name="connsiteX20" fmla="*/ 116161 w 426277"/>
                <a:gd name="connsiteY20" fmla="*/ 587908 h 689149"/>
                <a:gd name="connsiteX21" fmla="*/ 137475 w 426277"/>
                <a:gd name="connsiteY21" fmla="*/ 565173 h 689149"/>
                <a:gd name="connsiteX22" fmla="*/ 183655 w 426277"/>
                <a:gd name="connsiteY22" fmla="*/ 513309 h 689149"/>
                <a:gd name="connsiteX23" fmla="*/ 276016 w 426277"/>
                <a:gd name="connsiteY23" fmla="*/ 384005 h 689149"/>
                <a:gd name="connsiteX24" fmla="*/ 349193 w 426277"/>
                <a:gd name="connsiteY24" fmla="*/ 243334 h 689149"/>
                <a:gd name="connsiteX25" fmla="*/ 374059 w 426277"/>
                <a:gd name="connsiteY25" fmla="*/ 178682 h 689149"/>
                <a:gd name="connsiteX26" fmla="*/ 384716 w 426277"/>
                <a:gd name="connsiteY26" fmla="*/ 148842 h 689149"/>
                <a:gd name="connsiteX27" fmla="*/ 393242 w 426277"/>
                <a:gd name="connsiteY27" fmla="*/ 121134 h 689149"/>
                <a:gd name="connsiteX28" fmla="*/ 406740 w 426277"/>
                <a:gd name="connsiteY28" fmla="*/ 72822 h 689149"/>
                <a:gd name="connsiteX29" fmla="*/ 415266 w 426277"/>
                <a:gd name="connsiteY29" fmla="*/ 36589 h 689149"/>
                <a:gd name="connsiteX30" fmla="*/ 420239 w 426277"/>
                <a:gd name="connsiteY30" fmla="*/ 13144 h 689149"/>
                <a:gd name="connsiteX31" fmla="*/ 423081 w 426277"/>
                <a:gd name="connsiteY31" fmla="*/ 5328 h 68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6277" h="689149">
                  <a:moveTo>
                    <a:pt x="423081" y="5328"/>
                  </a:moveTo>
                  <a:cubicBezTo>
                    <a:pt x="423081" y="8170"/>
                    <a:pt x="422371" y="11012"/>
                    <a:pt x="421660" y="13854"/>
                  </a:cubicBezTo>
                  <a:cubicBezTo>
                    <a:pt x="420949" y="19538"/>
                    <a:pt x="419529" y="27353"/>
                    <a:pt x="417397" y="37299"/>
                  </a:cubicBezTo>
                  <a:cubicBezTo>
                    <a:pt x="415976" y="47246"/>
                    <a:pt x="413134" y="60034"/>
                    <a:pt x="409582" y="74954"/>
                  </a:cubicBezTo>
                  <a:cubicBezTo>
                    <a:pt x="406030" y="89874"/>
                    <a:pt x="402477" y="105504"/>
                    <a:pt x="396794" y="123265"/>
                  </a:cubicBezTo>
                  <a:lnTo>
                    <a:pt x="388268" y="150973"/>
                  </a:lnTo>
                  <a:cubicBezTo>
                    <a:pt x="385426" y="160920"/>
                    <a:pt x="381874" y="170866"/>
                    <a:pt x="378322" y="180813"/>
                  </a:cubicBezTo>
                  <a:cubicBezTo>
                    <a:pt x="371928" y="201416"/>
                    <a:pt x="362692" y="222730"/>
                    <a:pt x="353455" y="245465"/>
                  </a:cubicBezTo>
                  <a:cubicBezTo>
                    <a:pt x="311539" y="343509"/>
                    <a:pt x="256122" y="435159"/>
                    <a:pt x="187918" y="516862"/>
                  </a:cubicBezTo>
                  <a:cubicBezTo>
                    <a:pt x="171577" y="535334"/>
                    <a:pt x="156657" y="553095"/>
                    <a:pt x="141738" y="568726"/>
                  </a:cubicBezTo>
                  <a:cubicBezTo>
                    <a:pt x="133923" y="576541"/>
                    <a:pt x="126818" y="584356"/>
                    <a:pt x="119714" y="591460"/>
                  </a:cubicBezTo>
                  <a:lnTo>
                    <a:pt x="98400" y="611354"/>
                  </a:lnTo>
                  <a:cubicBezTo>
                    <a:pt x="84901" y="624142"/>
                    <a:pt x="72112" y="634799"/>
                    <a:pt x="60745" y="644745"/>
                  </a:cubicBezTo>
                  <a:cubicBezTo>
                    <a:pt x="49378" y="654692"/>
                    <a:pt x="39431" y="662507"/>
                    <a:pt x="31616" y="668191"/>
                  </a:cubicBezTo>
                  <a:lnTo>
                    <a:pt x="12433" y="682400"/>
                  </a:lnTo>
                  <a:cubicBezTo>
                    <a:pt x="10302" y="683821"/>
                    <a:pt x="8170" y="685952"/>
                    <a:pt x="5328" y="687373"/>
                  </a:cubicBezTo>
                  <a:cubicBezTo>
                    <a:pt x="7460" y="685242"/>
                    <a:pt x="8881" y="683110"/>
                    <a:pt x="11723" y="681689"/>
                  </a:cubicBezTo>
                  <a:lnTo>
                    <a:pt x="30195" y="666770"/>
                  </a:lnTo>
                  <a:cubicBezTo>
                    <a:pt x="38010" y="660375"/>
                    <a:pt x="47956" y="651850"/>
                    <a:pt x="58613" y="641903"/>
                  </a:cubicBezTo>
                  <a:cubicBezTo>
                    <a:pt x="69270" y="631246"/>
                    <a:pt x="82059" y="621300"/>
                    <a:pt x="95558" y="607801"/>
                  </a:cubicBezTo>
                  <a:lnTo>
                    <a:pt x="116161" y="587908"/>
                  </a:lnTo>
                  <a:cubicBezTo>
                    <a:pt x="123266" y="580803"/>
                    <a:pt x="130371" y="572989"/>
                    <a:pt x="137475" y="565173"/>
                  </a:cubicBezTo>
                  <a:cubicBezTo>
                    <a:pt x="152395" y="549543"/>
                    <a:pt x="167314" y="531782"/>
                    <a:pt x="183655" y="513309"/>
                  </a:cubicBezTo>
                  <a:cubicBezTo>
                    <a:pt x="217047" y="472103"/>
                    <a:pt x="247597" y="429475"/>
                    <a:pt x="276016" y="384005"/>
                  </a:cubicBezTo>
                  <a:cubicBezTo>
                    <a:pt x="303013" y="338536"/>
                    <a:pt x="327879" y="291645"/>
                    <a:pt x="349193" y="243334"/>
                  </a:cubicBezTo>
                  <a:cubicBezTo>
                    <a:pt x="358429" y="220599"/>
                    <a:pt x="367665" y="199285"/>
                    <a:pt x="374059" y="178682"/>
                  </a:cubicBezTo>
                  <a:cubicBezTo>
                    <a:pt x="377611" y="168735"/>
                    <a:pt x="381164" y="158789"/>
                    <a:pt x="384716" y="148842"/>
                  </a:cubicBezTo>
                  <a:cubicBezTo>
                    <a:pt x="387558" y="138896"/>
                    <a:pt x="390400" y="130370"/>
                    <a:pt x="393242" y="121134"/>
                  </a:cubicBezTo>
                  <a:cubicBezTo>
                    <a:pt x="398925" y="103372"/>
                    <a:pt x="402477" y="87032"/>
                    <a:pt x="406740" y="72822"/>
                  </a:cubicBezTo>
                  <a:cubicBezTo>
                    <a:pt x="410292" y="58613"/>
                    <a:pt x="413134" y="46535"/>
                    <a:pt x="415266" y="36589"/>
                  </a:cubicBezTo>
                  <a:cubicBezTo>
                    <a:pt x="417397" y="26642"/>
                    <a:pt x="419529" y="18827"/>
                    <a:pt x="420239" y="13144"/>
                  </a:cubicBezTo>
                  <a:cubicBezTo>
                    <a:pt x="420949" y="10302"/>
                    <a:pt x="422371" y="7460"/>
                    <a:pt x="423081" y="53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6" name="Полилиния: фигура 395">
              <a:extLst>
                <a:ext uri="{FF2B5EF4-FFF2-40B4-BE49-F238E27FC236}">
                  <a16:creationId xmlns:a16="http://schemas.microsoft.com/office/drawing/2014/main" id="{5C78B3A5-A42E-4D06-C232-FAE1418FA6C3}"/>
                </a:ext>
              </a:extLst>
            </p:cNvPr>
            <p:cNvSpPr/>
            <p:nvPr/>
          </p:nvSpPr>
          <p:spPr>
            <a:xfrm>
              <a:off x="9025492" y="2383369"/>
              <a:ext cx="817032" cy="610998"/>
            </a:xfrm>
            <a:custGeom>
              <a:avLst/>
              <a:gdLst>
                <a:gd name="connsiteX0" fmla="*/ 467231 w 817032"/>
                <a:gd name="connsiteY0" fmla="*/ 57377 h 610998"/>
                <a:gd name="connsiteX1" fmla="*/ 813227 w 817032"/>
                <a:gd name="connsiteY1" fmla="*/ 583120 h 610998"/>
                <a:gd name="connsiteX2" fmla="*/ 808964 w 817032"/>
                <a:gd name="connsiteY2" fmla="*/ 604433 h 610998"/>
                <a:gd name="connsiteX3" fmla="*/ 798307 w 817032"/>
                <a:gd name="connsiteY3" fmla="*/ 606565 h 610998"/>
                <a:gd name="connsiteX4" fmla="*/ 399737 w 817032"/>
                <a:gd name="connsiteY4" fmla="*/ 556833 h 610998"/>
                <a:gd name="connsiteX5" fmla="*/ 389081 w 817032"/>
                <a:gd name="connsiteY5" fmla="*/ 550438 h 610998"/>
                <a:gd name="connsiteX6" fmla="*/ 8273 w 817032"/>
                <a:gd name="connsiteY6" fmla="*/ 30380 h 610998"/>
                <a:gd name="connsiteX7" fmla="*/ 11825 w 817032"/>
                <a:gd name="connsiteY7" fmla="*/ 8355 h 610998"/>
                <a:gd name="connsiteX8" fmla="*/ 22482 w 817032"/>
                <a:gd name="connsiteY8" fmla="*/ 5513 h 610998"/>
                <a:gd name="connsiteX9" fmla="*/ 432419 w 817032"/>
                <a:gd name="connsiteY9" fmla="*/ 36063 h 610998"/>
                <a:gd name="connsiteX10" fmla="*/ 467231 w 817032"/>
                <a:gd name="connsiteY10" fmla="*/ 57377 h 61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7032" h="610998">
                  <a:moveTo>
                    <a:pt x="467231" y="57377"/>
                  </a:moveTo>
                  <a:cubicBezTo>
                    <a:pt x="522648" y="141212"/>
                    <a:pt x="747154" y="482944"/>
                    <a:pt x="813227" y="583120"/>
                  </a:cubicBezTo>
                  <a:cubicBezTo>
                    <a:pt x="818200" y="590224"/>
                    <a:pt x="816069" y="600171"/>
                    <a:pt x="808964" y="604433"/>
                  </a:cubicBezTo>
                  <a:cubicBezTo>
                    <a:pt x="806123" y="606565"/>
                    <a:pt x="801859" y="607275"/>
                    <a:pt x="798307" y="606565"/>
                  </a:cubicBezTo>
                  <a:lnTo>
                    <a:pt x="399737" y="556833"/>
                  </a:lnTo>
                  <a:cubicBezTo>
                    <a:pt x="395475" y="556122"/>
                    <a:pt x="391923" y="553991"/>
                    <a:pt x="389081" y="550438"/>
                  </a:cubicBezTo>
                  <a:lnTo>
                    <a:pt x="8273" y="30380"/>
                  </a:lnTo>
                  <a:cubicBezTo>
                    <a:pt x="3300" y="23275"/>
                    <a:pt x="4720" y="13328"/>
                    <a:pt x="11825" y="8355"/>
                  </a:cubicBezTo>
                  <a:cubicBezTo>
                    <a:pt x="14667" y="6224"/>
                    <a:pt x="18219" y="4803"/>
                    <a:pt x="22482" y="5513"/>
                  </a:cubicBezTo>
                  <a:lnTo>
                    <a:pt x="432419" y="36063"/>
                  </a:lnTo>
                  <a:cubicBezTo>
                    <a:pt x="445918" y="37484"/>
                    <a:pt x="459417" y="45299"/>
                    <a:pt x="467231" y="5737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7" name="Полилиния: фигура 396">
              <a:extLst>
                <a:ext uri="{FF2B5EF4-FFF2-40B4-BE49-F238E27FC236}">
                  <a16:creationId xmlns:a16="http://schemas.microsoft.com/office/drawing/2014/main" id="{039DD778-9FD2-F925-499B-8721A9879928}"/>
                </a:ext>
              </a:extLst>
            </p:cNvPr>
            <p:cNvSpPr/>
            <p:nvPr/>
          </p:nvSpPr>
          <p:spPr>
            <a:xfrm>
              <a:off x="9023314" y="2382843"/>
              <a:ext cx="824137" cy="610998"/>
            </a:xfrm>
            <a:custGeom>
              <a:avLst/>
              <a:gdLst>
                <a:gd name="connsiteX0" fmla="*/ 469409 w 824136"/>
                <a:gd name="connsiteY0" fmla="*/ 57903 h 610998"/>
                <a:gd name="connsiteX1" fmla="*/ 466567 w 824136"/>
                <a:gd name="connsiteY1" fmla="*/ 52929 h 610998"/>
                <a:gd name="connsiteX2" fmla="*/ 453780 w 824136"/>
                <a:gd name="connsiteY2" fmla="*/ 42273 h 610998"/>
                <a:gd name="connsiteX3" fmla="*/ 427492 w 824136"/>
                <a:gd name="connsiteY3" fmla="*/ 35878 h 610998"/>
                <a:gd name="connsiteX4" fmla="*/ 389838 w 824136"/>
                <a:gd name="connsiteY4" fmla="*/ 33036 h 610998"/>
                <a:gd name="connsiteX5" fmla="*/ 153253 w 824136"/>
                <a:gd name="connsiteY5" fmla="*/ 14565 h 610998"/>
                <a:gd name="connsiteX6" fmla="*/ 75103 w 824136"/>
                <a:gd name="connsiteY6" fmla="*/ 8881 h 610998"/>
                <a:gd name="connsiteX7" fmla="*/ 33185 w 824136"/>
                <a:gd name="connsiteY7" fmla="*/ 5328 h 610998"/>
                <a:gd name="connsiteX8" fmla="*/ 22528 w 824136"/>
                <a:gd name="connsiteY8" fmla="*/ 5328 h 610998"/>
                <a:gd name="connsiteX9" fmla="*/ 11161 w 824136"/>
                <a:gd name="connsiteY9" fmla="*/ 10302 h 610998"/>
                <a:gd name="connsiteX10" fmla="*/ 8319 w 824136"/>
                <a:gd name="connsiteY10" fmla="*/ 33747 h 610998"/>
                <a:gd name="connsiteX11" fmla="*/ 119152 w 824136"/>
                <a:gd name="connsiteY11" fmla="*/ 185786 h 610998"/>
                <a:gd name="connsiteX12" fmla="*/ 373497 w 824136"/>
                <a:gd name="connsiteY12" fmla="*/ 533202 h 610998"/>
                <a:gd name="connsiteX13" fmla="*/ 390548 w 824136"/>
                <a:gd name="connsiteY13" fmla="*/ 556648 h 610998"/>
                <a:gd name="connsiteX14" fmla="*/ 397653 w 824136"/>
                <a:gd name="connsiteY14" fmla="*/ 561621 h 610998"/>
                <a:gd name="connsiteX15" fmla="*/ 405468 w 824136"/>
                <a:gd name="connsiteY15" fmla="*/ 563042 h 610998"/>
                <a:gd name="connsiteX16" fmla="*/ 419677 w 824136"/>
                <a:gd name="connsiteY16" fmla="*/ 564463 h 610998"/>
                <a:gd name="connsiteX17" fmla="*/ 475094 w 824136"/>
                <a:gd name="connsiteY17" fmla="*/ 571568 h 610998"/>
                <a:gd name="connsiteX18" fmla="*/ 583794 w 824136"/>
                <a:gd name="connsiteY18" fmla="*/ 585066 h 610998"/>
                <a:gd name="connsiteX19" fmla="*/ 790539 w 824136"/>
                <a:gd name="connsiteY19" fmla="*/ 610643 h 610998"/>
                <a:gd name="connsiteX20" fmla="*/ 803327 w 824136"/>
                <a:gd name="connsiteY20" fmla="*/ 612064 h 610998"/>
                <a:gd name="connsiteX21" fmla="*/ 816826 w 824136"/>
                <a:gd name="connsiteY21" fmla="*/ 606380 h 610998"/>
                <a:gd name="connsiteX22" fmla="*/ 822510 w 824136"/>
                <a:gd name="connsiteY22" fmla="*/ 593592 h 610998"/>
                <a:gd name="connsiteX23" fmla="*/ 817536 w 824136"/>
                <a:gd name="connsiteY23" fmla="*/ 580803 h 610998"/>
                <a:gd name="connsiteX24" fmla="*/ 791250 w 824136"/>
                <a:gd name="connsiteY24" fmla="*/ 541018 h 610998"/>
                <a:gd name="connsiteX25" fmla="*/ 741517 w 824136"/>
                <a:gd name="connsiteY25" fmla="*/ 464998 h 610998"/>
                <a:gd name="connsiteX26" fmla="*/ 651288 w 824136"/>
                <a:gd name="connsiteY26" fmla="*/ 327879 h 610998"/>
                <a:gd name="connsiteX27" fmla="*/ 519852 w 824136"/>
                <a:gd name="connsiteY27" fmla="*/ 130370 h 610998"/>
                <a:gd name="connsiteX28" fmla="*/ 483619 w 824136"/>
                <a:gd name="connsiteY28" fmla="*/ 77085 h 610998"/>
                <a:gd name="connsiteX29" fmla="*/ 474383 w 824136"/>
                <a:gd name="connsiteY29" fmla="*/ 63586 h 610998"/>
                <a:gd name="connsiteX30" fmla="*/ 469409 w 824136"/>
                <a:gd name="connsiteY30" fmla="*/ 57903 h 610998"/>
                <a:gd name="connsiteX31" fmla="*/ 472962 w 824136"/>
                <a:gd name="connsiteY31" fmla="*/ 62876 h 610998"/>
                <a:gd name="connsiteX32" fmla="*/ 482198 w 824136"/>
                <a:gd name="connsiteY32" fmla="*/ 77085 h 610998"/>
                <a:gd name="connsiteX33" fmla="*/ 517011 w 824136"/>
                <a:gd name="connsiteY33" fmla="*/ 131081 h 610998"/>
                <a:gd name="connsiteX34" fmla="*/ 646315 w 824136"/>
                <a:gd name="connsiteY34" fmla="*/ 330010 h 610998"/>
                <a:gd name="connsiteX35" fmla="*/ 735123 w 824136"/>
                <a:gd name="connsiteY35" fmla="*/ 467129 h 610998"/>
                <a:gd name="connsiteX36" fmla="*/ 784855 w 824136"/>
                <a:gd name="connsiteY36" fmla="*/ 543149 h 610998"/>
                <a:gd name="connsiteX37" fmla="*/ 811142 w 824136"/>
                <a:gd name="connsiteY37" fmla="*/ 582935 h 610998"/>
                <a:gd name="connsiteX38" fmla="*/ 814694 w 824136"/>
                <a:gd name="connsiteY38" fmla="*/ 592171 h 610998"/>
                <a:gd name="connsiteX39" fmla="*/ 811142 w 824136"/>
                <a:gd name="connsiteY39" fmla="*/ 600696 h 610998"/>
                <a:gd name="connsiteX40" fmla="*/ 802617 w 824136"/>
                <a:gd name="connsiteY40" fmla="*/ 604249 h 610998"/>
                <a:gd name="connsiteX41" fmla="*/ 789828 w 824136"/>
                <a:gd name="connsiteY41" fmla="*/ 602828 h 610998"/>
                <a:gd name="connsiteX42" fmla="*/ 583794 w 824136"/>
                <a:gd name="connsiteY42" fmla="*/ 576541 h 610998"/>
                <a:gd name="connsiteX43" fmla="*/ 475094 w 824136"/>
                <a:gd name="connsiteY43" fmla="*/ 563042 h 610998"/>
                <a:gd name="connsiteX44" fmla="*/ 419677 w 824136"/>
                <a:gd name="connsiteY44" fmla="*/ 555937 h 610998"/>
                <a:gd name="connsiteX45" fmla="*/ 405468 w 824136"/>
                <a:gd name="connsiteY45" fmla="*/ 554516 h 610998"/>
                <a:gd name="connsiteX46" fmla="*/ 399073 w 824136"/>
                <a:gd name="connsiteY46" fmla="*/ 553095 h 610998"/>
                <a:gd name="connsiteX47" fmla="*/ 394811 w 824136"/>
                <a:gd name="connsiteY47" fmla="*/ 550254 h 610998"/>
                <a:gd name="connsiteX48" fmla="*/ 377760 w 824136"/>
                <a:gd name="connsiteY48" fmla="*/ 527519 h 610998"/>
                <a:gd name="connsiteX49" fmla="*/ 123414 w 824136"/>
                <a:gd name="connsiteY49" fmla="*/ 180102 h 610998"/>
                <a:gd name="connsiteX50" fmla="*/ 12582 w 824136"/>
                <a:gd name="connsiteY50" fmla="*/ 28774 h 610998"/>
                <a:gd name="connsiteX51" fmla="*/ 14713 w 824136"/>
                <a:gd name="connsiteY51" fmla="*/ 12433 h 610998"/>
                <a:gd name="connsiteX52" fmla="*/ 22528 w 824136"/>
                <a:gd name="connsiteY52" fmla="*/ 8881 h 610998"/>
                <a:gd name="connsiteX53" fmla="*/ 33185 w 824136"/>
                <a:gd name="connsiteY53" fmla="*/ 8881 h 610998"/>
                <a:gd name="connsiteX54" fmla="*/ 75103 w 824136"/>
                <a:gd name="connsiteY54" fmla="*/ 11723 h 610998"/>
                <a:gd name="connsiteX55" fmla="*/ 153253 w 824136"/>
                <a:gd name="connsiteY55" fmla="*/ 17406 h 610998"/>
                <a:gd name="connsiteX56" fmla="*/ 389838 w 824136"/>
                <a:gd name="connsiteY56" fmla="*/ 33747 h 610998"/>
                <a:gd name="connsiteX57" fmla="*/ 427492 w 824136"/>
                <a:gd name="connsiteY57" fmla="*/ 35878 h 610998"/>
                <a:gd name="connsiteX58" fmla="*/ 453780 w 824136"/>
                <a:gd name="connsiteY58" fmla="*/ 41562 h 610998"/>
                <a:gd name="connsiteX59" fmla="*/ 469409 w 824136"/>
                <a:gd name="connsiteY59" fmla="*/ 57903 h 61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24136" h="610998">
                  <a:moveTo>
                    <a:pt x="469409" y="57903"/>
                  </a:moveTo>
                  <a:cubicBezTo>
                    <a:pt x="468699" y="56482"/>
                    <a:pt x="467279" y="54350"/>
                    <a:pt x="466567" y="52929"/>
                  </a:cubicBezTo>
                  <a:cubicBezTo>
                    <a:pt x="463015" y="48667"/>
                    <a:pt x="458753" y="45114"/>
                    <a:pt x="453780" y="42273"/>
                  </a:cubicBezTo>
                  <a:cubicBezTo>
                    <a:pt x="445254" y="38010"/>
                    <a:pt x="436728" y="35878"/>
                    <a:pt x="427492" y="35878"/>
                  </a:cubicBezTo>
                  <a:lnTo>
                    <a:pt x="389838" y="33036"/>
                  </a:lnTo>
                  <a:lnTo>
                    <a:pt x="153253" y="14565"/>
                  </a:lnTo>
                  <a:lnTo>
                    <a:pt x="75103" y="8881"/>
                  </a:lnTo>
                  <a:lnTo>
                    <a:pt x="33185" y="5328"/>
                  </a:lnTo>
                  <a:cubicBezTo>
                    <a:pt x="29633" y="5328"/>
                    <a:pt x="26792" y="5328"/>
                    <a:pt x="22528" y="5328"/>
                  </a:cubicBezTo>
                  <a:cubicBezTo>
                    <a:pt x="18266" y="5328"/>
                    <a:pt x="14003" y="7460"/>
                    <a:pt x="11161" y="10302"/>
                  </a:cubicBezTo>
                  <a:cubicBezTo>
                    <a:pt x="4767" y="16696"/>
                    <a:pt x="3346" y="25932"/>
                    <a:pt x="8319" y="33747"/>
                  </a:cubicBezTo>
                  <a:lnTo>
                    <a:pt x="119152" y="185786"/>
                  </a:lnTo>
                  <a:lnTo>
                    <a:pt x="373497" y="533202"/>
                  </a:lnTo>
                  <a:cubicBezTo>
                    <a:pt x="379181" y="541018"/>
                    <a:pt x="384154" y="548122"/>
                    <a:pt x="390548" y="556648"/>
                  </a:cubicBezTo>
                  <a:cubicBezTo>
                    <a:pt x="392680" y="558779"/>
                    <a:pt x="394811" y="560200"/>
                    <a:pt x="397653" y="561621"/>
                  </a:cubicBezTo>
                  <a:cubicBezTo>
                    <a:pt x="400495" y="562331"/>
                    <a:pt x="402626" y="563042"/>
                    <a:pt x="405468" y="563042"/>
                  </a:cubicBezTo>
                  <a:lnTo>
                    <a:pt x="419677" y="564463"/>
                  </a:lnTo>
                  <a:lnTo>
                    <a:pt x="475094" y="571568"/>
                  </a:lnTo>
                  <a:lnTo>
                    <a:pt x="583794" y="585066"/>
                  </a:lnTo>
                  <a:lnTo>
                    <a:pt x="790539" y="610643"/>
                  </a:lnTo>
                  <a:cubicBezTo>
                    <a:pt x="794802" y="610643"/>
                    <a:pt x="798354" y="612064"/>
                    <a:pt x="803327" y="612064"/>
                  </a:cubicBezTo>
                  <a:cubicBezTo>
                    <a:pt x="808301" y="612064"/>
                    <a:pt x="813274" y="609932"/>
                    <a:pt x="816826" y="606380"/>
                  </a:cubicBezTo>
                  <a:cubicBezTo>
                    <a:pt x="820378" y="602828"/>
                    <a:pt x="822510" y="598565"/>
                    <a:pt x="822510" y="593592"/>
                  </a:cubicBezTo>
                  <a:cubicBezTo>
                    <a:pt x="822510" y="589329"/>
                    <a:pt x="820378" y="584356"/>
                    <a:pt x="817536" y="580803"/>
                  </a:cubicBezTo>
                  <a:cubicBezTo>
                    <a:pt x="808301" y="567305"/>
                    <a:pt x="799775" y="553806"/>
                    <a:pt x="791250" y="541018"/>
                  </a:cubicBezTo>
                  <a:cubicBezTo>
                    <a:pt x="774198" y="514730"/>
                    <a:pt x="757147" y="489154"/>
                    <a:pt x="741517" y="464998"/>
                  </a:cubicBezTo>
                  <a:cubicBezTo>
                    <a:pt x="708836" y="415976"/>
                    <a:pt x="678996" y="370506"/>
                    <a:pt x="651288" y="327879"/>
                  </a:cubicBezTo>
                  <a:lnTo>
                    <a:pt x="519852" y="130370"/>
                  </a:lnTo>
                  <a:lnTo>
                    <a:pt x="483619" y="77085"/>
                  </a:lnTo>
                  <a:lnTo>
                    <a:pt x="474383" y="63586"/>
                  </a:lnTo>
                  <a:cubicBezTo>
                    <a:pt x="472252" y="60745"/>
                    <a:pt x="470831" y="59324"/>
                    <a:pt x="469409" y="57903"/>
                  </a:cubicBezTo>
                  <a:cubicBezTo>
                    <a:pt x="470120" y="58613"/>
                    <a:pt x="470831" y="60034"/>
                    <a:pt x="472962" y="62876"/>
                  </a:cubicBezTo>
                  <a:lnTo>
                    <a:pt x="482198" y="77085"/>
                  </a:lnTo>
                  <a:lnTo>
                    <a:pt x="517011" y="131081"/>
                  </a:lnTo>
                  <a:lnTo>
                    <a:pt x="646315" y="330010"/>
                  </a:lnTo>
                  <a:lnTo>
                    <a:pt x="735123" y="467129"/>
                  </a:lnTo>
                  <a:lnTo>
                    <a:pt x="784855" y="543149"/>
                  </a:lnTo>
                  <a:lnTo>
                    <a:pt x="811142" y="582935"/>
                  </a:lnTo>
                  <a:cubicBezTo>
                    <a:pt x="813274" y="585777"/>
                    <a:pt x="814694" y="588619"/>
                    <a:pt x="814694" y="592171"/>
                  </a:cubicBezTo>
                  <a:cubicBezTo>
                    <a:pt x="814694" y="595723"/>
                    <a:pt x="813274" y="598565"/>
                    <a:pt x="811142" y="600696"/>
                  </a:cubicBezTo>
                  <a:cubicBezTo>
                    <a:pt x="809011" y="602828"/>
                    <a:pt x="805459" y="604249"/>
                    <a:pt x="802617" y="604249"/>
                  </a:cubicBezTo>
                  <a:cubicBezTo>
                    <a:pt x="799064" y="604249"/>
                    <a:pt x="794802" y="603538"/>
                    <a:pt x="789828" y="602828"/>
                  </a:cubicBezTo>
                  <a:lnTo>
                    <a:pt x="583794" y="576541"/>
                  </a:lnTo>
                  <a:lnTo>
                    <a:pt x="475094" y="563042"/>
                  </a:lnTo>
                  <a:lnTo>
                    <a:pt x="419677" y="555937"/>
                  </a:lnTo>
                  <a:lnTo>
                    <a:pt x="405468" y="554516"/>
                  </a:lnTo>
                  <a:cubicBezTo>
                    <a:pt x="403337" y="554516"/>
                    <a:pt x="401205" y="553806"/>
                    <a:pt x="399073" y="553095"/>
                  </a:cubicBezTo>
                  <a:cubicBezTo>
                    <a:pt x="397653" y="552385"/>
                    <a:pt x="395521" y="550964"/>
                    <a:pt x="394811" y="550254"/>
                  </a:cubicBezTo>
                  <a:cubicBezTo>
                    <a:pt x="389128" y="542439"/>
                    <a:pt x="383444" y="535334"/>
                    <a:pt x="377760" y="527519"/>
                  </a:cubicBezTo>
                  <a:lnTo>
                    <a:pt x="123414" y="180102"/>
                  </a:lnTo>
                  <a:lnTo>
                    <a:pt x="12582" y="28774"/>
                  </a:lnTo>
                  <a:cubicBezTo>
                    <a:pt x="9030" y="23801"/>
                    <a:pt x="9740" y="16696"/>
                    <a:pt x="14713" y="12433"/>
                  </a:cubicBezTo>
                  <a:cubicBezTo>
                    <a:pt x="16845" y="10302"/>
                    <a:pt x="19687" y="8881"/>
                    <a:pt x="22528" y="8881"/>
                  </a:cubicBezTo>
                  <a:cubicBezTo>
                    <a:pt x="25370" y="8881"/>
                    <a:pt x="29633" y="8881"/>
                    <a:pt x="33185" y="8881"/>
                  </a:cubicBezTo>
                  <a:lnTo>
                    <a:pt x="75103" y="11723"/>
                  </a:lnTo>
                  <a:lnTo>
                    <a:pt x="153253" y="17406"/>
                  </a:lnTo>
                  <a:lnTo>
                    <a:pt x="389838" y="33747"/>
                  </a:lnTo>
                  <a:lnTo>
                    <a:pt x="427492" y="35878"/>
                  </a:lnTo>
                  <a:cubicBezTo>
                    <a:pt x="436728" y="35878"/>
                    <a:pt x="445254" y="37299"/>
                    <a:pt x="453780" y="41562"/>
                  </a:cubicBezTo>
                  <a:cubicBezTo>
                    <a:pt x="459463" y="46535"/>
                    <a:pt x="465147" y="51509"/>
                    <a:pt x="469409" y="5790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8" name="Полилиния: фигура 397">
              <a:extLst>
                <a:ext uri="{FF2B5EF4-FFF2-40B4-BE49-F238E27FC236}">
                  <a16:creationId xmlns:a16="http://schemas.microsoft.com/office/drawing/2014/main" id="{42598533-4DC1-8AC0-088B-A22469197227}"/>
                </a:ext>
              </a:extLst>
            </p:cNvPr>
            <p:cNvSpPr/>
            <p:nvPr/>
          </p:nvSpPr>
          <p:spPr>
            <a:xfrm>
              <a:off x="9028436" y="2408420"/>
              <a:ext cx="788614" cy="582580"/>
            </a:xfrm>
            <a:custGeom>
              <a:avLst/>
              <a:gdLst>
                <a:gd name="connsiteX0" fmla="*/ 5328 w 788613"/>
                <a:gd name="connsiteY0" fmla="*/ 6039 h 582579"/>
                <a:gd name="connsiteX1" fmla="*/ 13854 w 788613"/>
                <a:gd name="connsiteY1" fmla="*/ 7460 h 582579"/>
                <a:gd name="connsiteX2" fmla="*/ 38010 w 788613"/>
                <a:gd name="connsiteY2" fmla="*/ 10302 h 582579"/>
                <a:gd name="connsiteX3" fmla="*/ 128239 w 788613"/>
                <a:gd name="connsiteY3" fmla="*/ 18117 h 582579"/>
                <a:gd name="connsiteX4" fmla="*/ 434448 w 788613"/>
                <a:gd name="connsiteY4" fmla="*/ 42983 h 582579"/>
                <a:gd name="connsiteX5" fmla="*/ 432317 w 788613"/>
                <a:gd name="connsiteY5" fmla="*/ 41562 h 582579"/>
                <a:gd name="connsiteX6" fmla="*/ 491285 w 788613"/>
                <a:gd name="connsiteY6" fmla="*/ 130370 h 582579"/>
                <a:gd name="connsiteX7" fmla="*/ 695898 w 788613"/>
                <a:gd name="connsiteY7" fmla="*/ 450078 h 582579"/>
                <a:gd name="connsiteX8" fmla="*/ 759840 w 788613"/>
                <a:gd name="connsiteY8" fmla="*/ 545991 h 582579"/>
                <a:gd name="connsiteX9" fmla="*/ 777601 w 788613"/>
                <a:gd name="connsiteY9" fmla="*/ 570857 h 582579"/>
                <a:gd name="connsiteX10" fmla="*/ 783996 w 788613"/>
                <a:gd name="connsiteY10" fmla="*/ 579382 h 582579"/>
                <a:gd name="connsiteX11" fmla="*/ 778313 w 788613"/>
                <a:gd name="connsiteY11" fmla="*/ 570147 h 582579"/>
                <a:gd name="connsiteX12" fmla="*/ 761261 w 788613"/>
                <a:gd name="connsiteY12" fmla="*/ 543859 h 582579"/>
                <a:gd name="connsiteX13" fmla="*/ 698740 w 788613"/>
                <a:gd name="connsiteY13" fmla="*/ 447236 h 582579"/>
                <a:gd name="connsiteX14" fmla="*/ 495548 w 788613"/>
                <a:gd name="connsiteY14" fmla="*/ 126107 h 582579"/>
                <a:gd name="connsiteX15" fmla="*/ 436579 w 788613"/>
                <a:gd name="connsiteY15" fmla="*/ 37299 h 582579"/>
                <a:gd name="connsiteX16" fmla="*/ 435869 w 788613"/>
                <a:gd name="connsiteY16" fmla="*/ 35878 h 582579"/>
                <a:gd name="connsiteX17" fmla="*/ 434448 w 788613"/>
                <a:gd name="connsiteY17" fmla="*/ 35878 h 582579"/>
                <a:gd name="connsiteX18" fmla="*/ 128239 w 788613"/>
                <a:gd name="connsiteY18" fmla="*/ 13143 h 582579"/>
                <a:gd name="connsiteX19" fmla="*/ 38010 w 788613"/>
                <a:gd name="connsiteY19" fmla="*/ 6749 h 582579"/>
                <a:gd name="connsiteX20" fmla="*/ 13854 w 788613"/>
                <a:gd name="connsiteY20" fmla="*/ 5328 h 582579"/>
                <a:gd name="connsiteX21" fmla="*/ 5328 w 788613"/>
                <a:gd name="connsiteY21" fmla="*/ 6039 h 58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8613" h="582579">
                  <a:moveTo>
                    <a:pt x="5328" y="6039"/>
                  </a:moveTo>
                  <a:cubicBezTo>
                    <a:pt x="8170" y="6749"/>
                    <a:pt x="11013" y="7460"/>
                    <a:pt x="13854" y="7460"/>
                  </a:cubicBezTo>
                  <a:lnTo>
                    <a:pt x="38010" y="10302"/>
                  </a:lnTo>
                  <a:lnTo>
                    <a:pt x="128239" y="18117"/>
                  </a:lnTo>
                  <a:lnTo>
                    <a:pt x="434448" y="42983"/>
                  </a:lnTo>
                  <a:lnTo>
                    <a:pt x="432317" y="41562"/>
                  </a:lnTo>
                  <a:cubicBezTo>
                    <a:pt x="451500" y="69981"/>
                    <a:pt x="471392" y="99820"/>
                    <a:pt x="491285" y="130370"/>
                  </a:cubicBezTo>
                  <a:cubicBezTo>
                    <a:pt x="572278" y="254701"/>
                    <a:pt x="642613" y="369085"/>
                    <a:pt x="695898" y="450078"/>
                  </a:cubicBezTo>
                  <a:cubicBezTo>
                    <a:pt x="722186" y="490575"/>
                    <a:pt x="744210" y="523256"/>
                    <a:pt x="759840" y="545991"/>
                  </a:cubicBezTo>
                  <a:lnTo>
                    <a:pt x="777601" y="570857"/>
                  </a:lnTo>
                  <a:cubicBezTo>
                    <a:pt x="779733" y="573699"/>
                    <a:pt x="781865" y="576541"/>
                    <a:pt x="783996" y="579382"/>
                  </a:cubicBezTo>
                  <a:cubicBezTo>
                    <a:pt x="782575" y="575830"/>
                    <a:pt x="780443" y="572988"/>
                    <a:pt x="778313" y="570147"/>
                  </a:cubicBezTo>
                  <a:lnTo>
                    <a:pt x="761261" y="543859"/>
                  </a:lnTo>
                  <a:lnTo>
                    <a:pt x="698740" y="447236"/>
                  </a:lnTo>
                  <a:cubicBezTo>
                    <a:pt x="646166" y="365533"/>
                    <a:pt x="576541" y="251149"/>
                    <a:pt x="495548" y="126107"/>
                  </a:cubicBezTo>
                  <a:cubicBezTo>
                    <a:pt x="475655" y="95557"/>
                    <a:pt x="455762" y="65718"/>
                    <a:pt x="436579" y="37299"/>
                  </a:cubicBezTo>
                  <a:lnTo>
                    <a:pt x="435869" y="35878"/>
                  </a:lnTo>
                  <a:lnTo>
                    <a:pt x="434448" y="35878"/>
                  </a:lnTo>
                  <a:lnTo>
                    <a:pt x="128239" y="13143"/>
                  </a:lnTo>
                  <a:lnTo>
                    <a:pt x="38010" y="6749"/>
                  </a:lnTo>
                  <a:lnTo>
                    <a:pt x="13854" y="5328"/>
                  </a:lnTo>
                  <a:cubicBezTo>
                    <a:pt x="11013" y="5328"/>
                    <a:pt x="8170" y="5328"/>
                    <a:pt x="5328" y="603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9" name="Полилиния: фигура 398">
              <a:extLst>
                <a:ext uri="{FF2B5EF4-FFF2-40B4-BE49-F238E27FC236}">
                  <a16:creationId xmlns:a16="http://schemas.microsoft.com/office/drawing/2014/main" id="{BFA178F4-04D8-F6A2-76AA-7A6AAD10AEC3}"/>
                </a:ext>
              </a:extLst>
            </p:cNvPr>
            <p:cNvSpPr/>
            <p:nvPr/>
          </p:nvSpPr>
          <p:spPr>
            <a:xfrm>
              <a:off x="9265596" y="2483359"/>
              <a:ext cx="28419" cy="28419"/>
            </a:xfrm>
            <a:custGeom>
              <a:avLst/>
              <a:gdLst>
                <a:gd name="connsiteX0" fmla="*/ 5463 w 28418"/>
                <a:gd name="connsiteY0" fmla="*/ 11382 h 28418"/>
                <a:gd name="connsiteX1" fmla="*/ 15410 w 28418"/>
                <a:gd name="connsiteY1" fmla="*/ 5698 h 28418"/>
                <a:gd name="connsiteX2" fmla="*/ 15410 w 28418"/>
                <a:gd name="connsiteY2" fmla="*/ 5698 h 28418"/>
                <a:gd name="connsiteX3" fmla="*/ 26067 w 28418"/>
                <a:gd name="connsiteY3" fmla="*/ 11382 h 28418"/>
                <a:gd name="connsiteX4" fmla="*/ 28198 w 28418"/>
                <a:gd name="connsiteY4" fmla="*/ 24881 h 28418"/>
                <a:gd name="connsiteX5" fmla="*/ 11146 w 28418"/>
                <a:gd name="connsiteY5" fmla="*/ 24170 h 28418"/>
                <a:gd name="connsiteX6" fmla="*/ 5463 w 28418"/>
                <a:gd name="connsiteY6" fmla="*/ 11382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18" h="28418">
                  <a:moveTo>
                    <a:pt x="5463" y="11382"/>
                  </a:moveTo>
                  <a:cubicBezTo>
                    <a:pt x="6173" y="7119"/>
                    <a:pt x="10436" y="4277"/>
                    <a:pt x="15410" y="5698"/>
                  </a:cubicBezTo>
                  <a:cubicBezTo>
                    <a:pt x="15410" y="5698"/>
                    <a:pt x="15410" y="5698"/>
                    <a:pt x="15410" y="5698"/>
                  </a:cubicBezTo>
                  <a:cubicBezTo>
                    <a:pt x="19672" y="6408"/>
                    <a:pt x="23225" y="8540"/>
                    <a:pt x="26067" y="11382"/>
                  </a:cubicBezTo>
                  <a:cubicBezTo>
                    <a:pt x="29619" y="14934"/>
                    <a:pt x="31040" y="20618"/>
                    <a:pt x="28198" y="24881"/>
                  </a:cubicBezTo>
                  <a:cubicBezTo>
                    <a:pt x="23935" y="29854"/>
                    <a:pt x="15410" y="27722"/>
                    <a:pt x="11146" y="24170"/>
                  </a:cubicBezTo>
                  <a:cubicBezTo>
                    <a:pt x="6884" y="20618"/>
                    <a:pt x="4753" y="16355"/>
                    <a:pt x="5463" y="113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0" name="Полилиния: фигура 399">
              <a:extLst>
                <a:ext uri="{FF2B5EF4-FFF2-40B4-BE49-F238E27FC236}">
                  <a16:creationId xmlns:a16="http://schemas.microsoft.com/office/drawing/2014/main" id="{D94F68AE-8C47-04EF-44B6-0200AB8D2198}"/>
                </a:ext>
              </a:extLst>
            </p:cNvPr>
            <p:cNvSpPr/>
            <p:nvPr/>
          </p:nvSpPr>
          <p:spPr>
            <a:xfrm>
              <a:off x="9216196" y="2739496"/>
              <a:ext cx="312604" cy="227348"/>
            </a:xfrm>
            <a:custGeom>
              <a:avLst/>
              <a:gdLst>
                <a:gd name="connsiteX0" fmla="*/ 241004 w 312603"/>
                <a:gd name="connsiteY0" fmla="*/ 50088 h 227348"/>
                <a:gd name="connsiteX1" fmla="*/ 216848 w 312603"/>
                <a:gd name="connsiteY1" fmla="*/ 7460 h 227348"/>
                <a:gd name="connsiteX2" fmla="*/ 71914 w 312603"/>
                <a:gd name="connsiteY2" fmla="*/ 7460 h 227348"/>
                <a:gd name="connsiteX3" fmla="*/ 26445 w 312603"/>
                <a:gd name="connsiteY3" fmla="*/ 54350 h 227348"/>
                <a:gd name="connsiteX4" fmla="*/ 10814 w 312603"/>
                <a:gd name="connsiteY4" fmla="*/ 117582 h 227348"/>
                <a:gd name="connsiteX5" fmla="*/ 35680 w 312603"/>
                <a:gd name="connsiteY5" fmla="*/ 140316 h 227348"/>
                <a:gd name="connsiteX6" fmla="*/ 60546 w 312603"/>
                <a:gd name="connsiteY6" fmla="*/ 186497 h 227348"/>
                <a:gd name="connsiteX7" fmla="*/ 123778 w 312603"/>
                <a:gd name="connsiteY7" fmla="*/ 222730 h 227348"/>
                <a:gd name="connsiteX8" fmla="*/ 290736 w 312603"/>
                <a:gd name="connsiteY8" fmla="*/ 146711 h 227348"/>
                <a:gd name="connsiteX9" fmla="*/ 304235 w 312603"/>
                <a:gd name="connsiteY9" fmla="*/ 114029 h 227348"/>
                <a:gd name="connsiteX10" fmla="*/ 285764 w 312603"/>
                <a:gd name="connsiteY10" fmla="*/ 73533 h 227348"/>
                <a:gd name="connsiteX11" fmla="*/ 241004 w 312603"/>
                <a:gd name="connsiteY11" fmla="*/ 50088 h 2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603" h="227348">
                  <a:moveTo>
                    <a:pt x="241004" y="50088"/>
                  </a:moveTo>
                  <a:cubicBezTo>
                    <a:pt x="241004" y="50088"/>
                    <a:pt x="256635" y="12433"/>
                    <a:pt x="216848" y="7460"/>
                  </a:cubicBezTo>
                  <a:cubicBezTo>
                    <a:pt x="168537" y="4618"/>
                    <a:pt x="120225" y="4618"/>
                    <a:pt x="71914" y="7460"/>
                  </a:cubicBezTo>
                  <a:cubicBezTo>
                    <a:pt x="71914" y="7460"/>
                    <a:pt x="14366" y="13143"/>
                    <a:pt x="26445" y="54350"/>
                  </a:cubicBezTo>
                  <a:cubicBezTo>
                    <a:pt x="26445" y="54350"/>
                    <a:pt x="-7658" y="84900"/>
                    <a:pt x="10814" y="117582"/>
                  </a:cubicBezTo>
                  <a:cubicBezTo>
                    <a:pt x="28575" y="150263"/>
                    <a:pt x="35680" y="140316"/>
                    <a:pt x="35680" y="140316"/>
                  </a:cubicBezTo>
                  <a:cubicBezTo>
                    <a:pt x="35680" y="140316"/>
                    <a:pt x="30707" y="180102"/>
                    <a:pt x="60546" y="186497"/>
                  </a:cubicBezTo>
                  <a:cubicBezTo>
                    <a:pt x="60546" y="186497"/>
                    <a:pt x="93228" y="225572"/>
                    <a:pt x="123778" y="222730"/>
                  </a:cubicBezTo>
                  <a:cubicBezTo>
                    <a:pt x="153618" y="219888"/>
                    <a:pt x="282211" y="158788"/>
                    <a:pt x="290736" y="146711"/>
                  </a:cubicBezTo>
                  <a:cubicBezTo>
                    <a:pt x="299263" y="134633"/>
                    <a:pt x="311340" y="127528"/>
                    <a:pt x="304235" y="114029"/>
                  </a:cubicBezTo>
                  <a:cubicBezTo>
                    <a:pt x="304235" y="114029"/>
                    <a:pt x="319865" y="78506"/>
                    <a:pt x="285764" y="73533"/>
                  </a:cubicBezTo>
                  <a:cubicBezTo>
                    <a:pt x="287184" y="73533"/>
                    <a:pt x="284342" y="44404"/>
                    <a:pt x="241004" y="50088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1" name="Полилиния: фигура 400">
              <a:extLst>
                <a:ext uri="{FF2B5EF4-FFF2-40B4-BE49-F238E27FC236}">
                  <a16:creationId xmlns:a16="http://schemas.microsoft.com/office/drawing/2014/main" id="{B464F176-79E8-7408-0A4D-86A0B9B7A45F}"/>
                </a:ext>
              </a:extLst>
            </p:cNvPr>
            <p:cNvSpPr/>
            <p:nvPr/>
          </p:nvSpPr>
          <p:spPr>
            <a:xfrm>
              <a:off x="9269993" y="2781413"/>
              <a:ext cx="184720" cy="28419"/>
            </a:xfrm>
            <a:custGeom>
              <a:avLst/>
              <a:gdLst>
                <a:gd name="connsiteX0" fmla="*/ 5328 w 184720"/>
                <a:gd name="connsiteY0" fmla="*/ 21669 h 28418"/>
                <a:gd name="connsiteX1" fmla="*/ 32326 w 184720"/>
                <a:gd name="connsiteY1" fmla="*/ 23801 h 28418"/>
                <a:gd name="connsiteX2" fmla="*/ 96978 w 184720"/>
                <a:gd name="connsiteY2" fmla="*/ 23801 h 28418"/>
                <a:gd name="connsiteX3" fmla="*/ 162341 w 184720"/>
                <a:gd name="connsiteY3" fmla="*/ 19538 h 28418"/>
                <a:gd name="connsiteX4" fmla="*/ 185786 w 184720"/>
                <a:gd name="connsiteY4" fmla="*/ 5328 h 28418"/>
                <a:gd name="connsiteX5" fmla="*/ 161630 w 184720"/>
                <a:gd name="connsiteY5" fmla="*/ 15275 h 28418"/>
                <a:gd name="connsiteX6" fmla="*/ 96978 w 184720"/>
                <a:gd name="connsiteY6" fmla="*/ 16696 h 28418"/>
                <a:gd name="connsiteX7" fmla="*/ 32326 w 184720"/>
                <a:gd name="connsiteY7" fmla="*/ 18827 h 28418"/>
                <a:gd name="connsiteX8" fmla="*/ 5328 w 184720"/>
                <a:gd name="connsiteY8" fmla="*/ 21669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20" h="28418">
                  <a:moveTo>
                    <a:pt x="5328" y="21669"/>
                  </a:moveTo>
                  <a:cubicBezTo>
                    <a:pt x="14565" y="23801"/>
                    <a:pt x="23090" y="24511"/>
                    <a:pt x="32326" y="23801"/>
                  </a:cubicBezTo>
                  <a:cubicBezTo>
                    <a:pt x="48667" y="23801"/>
                    <a:pt x="72112" y="23801"/>
                    <a:pt x="96978" y="23801"/>
                  </a:cubicBezTo>
                  <a:cubicBezTo>
                    <a:pt x="119003" y="24511"/>
                    <a:pt x="141027" y="23090"/>
                    <a:pt x="162341" y="19538"/>
                  </a:cubicBezTo>
                  <a:cubicBezTo>
                    <a:pt x="179392" y="15275"/>
                    <a:pt x="186497" y="5328"/>
                    <a:pt x="185786" y="5328"/>
                  </a:cubicBezTo>
                  <a:cubicBezTo>
                    <a:pt x="178682" y="10302"/>
                    <a:pt x="170156" y="13144"/>
                    <a:pt x="161630" y="15275"/>
                  </a:cubicBezTo>
                  <a:cubicBezTo>
                    <a:pt x="140316" y="16696"/>
                    <a:pt x="118292" y="17406"/>
                    <a:pt x="96978" y="16696"/>
                  </a:cubicBezTo>
                  <a:cubicBezTo>
                    <a:pt x="72112" y="16696"/>
                    <a:pt x="48667" y="18117"/>
                    <a:pt x="32326" y="18827"/>
                  </a:cubicBezTo>
                  <a:cubicBezTo>
                    <a:pt x="23090" y="18827"/>
                    <a:pt x="13854" y="19538"/>
                    <a:pt x="5328" y="21669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2" name="Полилиния: фигура 401">
              <a:extLst>
                <a:ext uri="{FF2B5EF4-FFF2-40B4-BE49-F238E27FC236}">
                  <a16:creationId xmlns:a16="http://schemas.microsoft.com/office/drawing/2014/main" id="{CA8EE0F2-FF79-B5D8-4F16-478D0070ABCF}"/>
                </a:ext>
              </a:extLst>
            </p:cNvPr>
            <p:cNvSpPr/>
            <p:nvPr/>
          </p:nvSpPr>
          <p:spPr>
            <a:xfrm>
              <a:off x="9298412" y="2796816"/>
              <a:ext cx="206034" cy="71046"/>
            </a:xfrm>
            <a:custGeom>
              <a:avLst/>
              <a:gdLst>
                <a:gd name="connsiteX0" fmla="*/ 5328 w 206034"/>
                <a:gd name="connsiteY0" fmla="*/ 66656 h 71046"/>
                <a:gd name="connsiteX1" fmla="*/ 13854 w 206034"/>
                <a:gd name="connsiteY1" fmla="*/ 69497 h 71046"/>
                <a:gd name="connsiteX2" fmla="*/ 38720 w 206034"/>
                <a:gd name="connsiteY2" fmla="*/ 70918 h 71046"/>
                <a:gd name="connsiteX3" fmla="*/ 74954 w 206034"/>
                <a:gd name="connsiteY3" fmla="*/ 64524 h 71046"/>
                <a:gd name="connsiteX4" fmla="*/ 117582 w 206034"/>
                <a:gd name="connsiteY4" fmla="*/ 51026 h 71046"/>
                <a:gd name="connsiteX5" fmla="*/ 160920 w 206034"/>
                <a:gd name="connsiteY5" fmla="*/ 42500 h 71046"/>
                <a:gd name="connsiteX6" fmla="*/ 197153 w 206034"/>
                <a:gd name="connsiteY6" fmla="*/ 35395 h 71046"/>
                <a:gd name="connsiteX7" fmla="*/ 205679 w 206034"/>
                <a:gd name="connsiteY7" fmla="*/ 22607 h 71046"/>
                <a:gd name="connsiteX8" fmla="*/ 204258 w 206034"/>
                <a:gd name="connsiteY8" fmla="*/ 11240 h 71046"/>
                <a:gd name="connsiteX9" fmla="*/ 197153 w 206034"/>
                <a:gd name="connsiteY9" fmla="*/ 5556 h 71046"/>
                <a:gd name="connsiteX10" fmla="*/ 202126 w 206034"/>
                <a:gd name="connsiteY10" fmla="*/ 12660 h 71046"/>
                <a:gd name="connsiteX11" fmla="*/ 194311 w 206034"/>
                <a:gd name="connsiteY11" fmla="*/ 31132 h 71046"/>
                <a:gd name="connsiteX12" fmla="*/ 160210 w 206034"/>
                <a:gd name="connsiteY12" fmla="*/ 36106 h 71046"/>
                <a:gd name="connsiteX13" fmla="*/ 115450 w 206034"/>
                <a:gd name="connsiteY13" fmla="*/ 44631 h 71046"/>
                <a:gd name="connsiteX14" fmla="*/ 72822 w 206034"/>
                <a:gd name="connsiteY14" fmla="*/ 58840 h 71046"/>
                <a:gd name="connsiteX15" fmla="*/ 38010 w 206034"/>
                <a:gd name="connsiteY15" fmla="*/ 66656 h 71046"/>
                <a:gd name="connsiteX16" fmla="*/ 5328 w 206034"/>
                <a:gd name="connsiteY16" fmla="*/ 66656 h 7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034" h="71046">
                  <a:moveTo>
                    <a:pt x="5328" y="66656"/>
                  </a:moveTo>
                  <a:cubicBezTo>
                    <a:pt x="5328" y="66656"/>
                    <a:pt x="8170" y="68787"/>
                    <a:pt x="13854" y="69497"/>
                  </a:cubicBezTo>
                  <a:cubicBezTo>
                    <a:pt x="22380" y="70918"/>
                    <a:pt x="30195" y="71629"/>
                    <a:pt x="38720" y="70918"/>
                  </a:cubicBezTo>
                  <a:cubicBezTo>
                    <a:pt x="50798" y="70208"/>
                    <a:pt x="63586" y="68077"/>
                    <a:pt x="74954" y="64524"/>
                  </a:cubicBezTo>
                  <a:cubicBezTo>
                    <a:pt x="88452" y="60972"/>
                    <a:pt x="102662" y="55999"/>
                    <a:pt x="117582" y="51026"/>
                  </a:cubicBezTo>
                  <a:cubicBezTo>
                    <a:pt x="131791" y="46763"/>
                    <a:pt x="146000" y="43210"/>
                    <a:pt x="160920" y="42500"/>
                  </a:cubicBezTo>
                  <a:cubicBezTo>
                    <a:pt x="173708" y="43921"/>
                    <a:pt x="186497" y="41079"/>
                    <a:pt x="197153" y="35395"/>
                  </a:cubicBezTo>
                  <a:cubicBezTo>
                    <a:pt x="201416" y="32553"/>
                    <a:pt x="204968" y="28291"/>
                    <a:pt x="205679" y="22607"/>
                  </a:cubicBezTo>
                  <a:cubicBezTo>
                    <a:pt x="206390" y="19055"/>
                    <a:pt x="205679" y="14792"/>
                    <a:pt x="204258" y="11240"/>
                  </a:cubicBezTo>
                  <a:cubicBezTo>
                    <a:pt x="201416" y="5556"/>
                    <a:pt x="196443" y="4845"/>
                    <a:pt x="197153" y="5556"/>
                  </a:cubicBezTo>
                  <a:cubicBezTo>
                    <a:pt x="197153" y="5556"/>
                    <a:pt x="199995" y="6977"/>
                    <a:pt x="202126" y="12660"/>
                  </a:cubicBezTo>
                  <a:cubicBezTo>
                    <a:pt x="204258" y="19765"/>
                    <a:pt x="201416" y="27580"/>
                    <a:pt x="194311" y="31132"/>
                  </a:cubicBezTo>
                  <a:cubicBezTo>
                    <a:pt x="183654" y="36106"/>
                    <a:pt x="171577" y="37527"/>
                    <a:pt x="160210" y="36106"/>
                  </a:cubicBezTo>
                  <a:cubicBezTo>
                    <a:pt x="145289" y="36816"/>
                    <a:pt x="130370" y="39658"/>
                    <a:pt x="115450" y="44631"/>
                  </a:cubicBezTo>
                  <a:lnTo>
                    <a:pt x="72822" y="58840"/>
                  </a:lnTo>
                  <a:cubicBezTo>
                    <a:pt x="61455" y="62393"/>
                    <a:pt x="49377" y="65235"/>
                    <a:pt x="38010" y="66656"/>
                  </a:cubicBezTo>
                  <a:cubicBezTo>
                    <a:pt x="27353" y="67366"/>
                    <a:pt x="16696" y="67366"/>
                    <a:pt x="5328" y="66656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3" name="Полилиния: фигура 402">
              <a:extLst>
                <a:ext uri="{FF2B5EF4-FFF2-40B4-BE49-F238E27FC236}">
                  <a16:creationId xmlns:a16="http://schemas.microsoft.com/office/drawing/2014/main" id="{7B5F656B-5291-31D6-1419-3D1284C59D7A}"/>
                </a:ext>
              </a:extLst>
            </p:cNvPr>
            <p:cNvSpPr/>
            <p:nvPr/>
          </p:nvSpPr>
          <p:spPr>
            <a:xfrm>
              <a:off x="9341039" y="2851651"/>
              <a:ext cx="184720" cy="63942"/>
            </a:xfrm>
            <a:custGeom>
              <a:avLst/>
              <a:gdLst>
                <a:gd name="connsiteX0" fmla="*/ 5328 w 184720"/>
                <a:gd name="connsiteY0" fmla="*/ 62974 h 63941"/>
                <a:gd name="connsiteX1" fmla="*/ 32326 w 184720"/>
                <a:gd name="connsiteY1" fmla="*/ 58001 h 63941"/>
                <a:gd name="connsiteX2" fmla="*/ 95557 w 184720"/>
                <a:gd name="connsiteY2" fmla="*/ 39529 h 63941"/>
                <a:gd name="connsiteX3" fmla="*/ 158078 w 184720"/>
                <a:gd name="connsiteY3" fmla="*/ 16794 h 63941"/>
                <a:gd name="connsiteX4" fmla="*/ 182944 w 184720"/>
                <a:gd name="connsiteY4" fmla="*/ 5427 h 63941"/>
                <a:gd name="connsiteX5" fmla="*/ 94136 w 184720"/>
                <a:gd name="connsiteY5" fmla="*/ 33135 h 63941"/>
                <a:gd name="connsiteX6" fmla="*/ 5328 w 184720"/>
                <a:gd name="connsiteY6" fmla="*/ 62974 h 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720" h="63941">
                  <a:moveTo>
                    <a:pt x="5328" y="62974"/>
                  </a:moveTo>
                  <a:cubicBezTo>
                    <a:pt x="14565" y="62264"/>
                    <a:pt x="23800" y="60843"/>
                    <a:pt x="32326" y="58001"/>
                  </a:cubicBezTo>
                  <a:cubicBezTo>
                    <a:pt x="48667" y="53738"/>
                    <a:pt x="71402" y="47344"/>
                    <a:pt x="95557" y="39529"/>
                  </a:cubicBezTo>
                  <a:cubicBezTo>
                    <a:pt x="120423" y="31714"/>
                    <a:pt x="141737" y="23188"/>
                    <a:pt x="158078" y="16794"/>
                  </a:cubicBezTo>
                  <a:cubicBezTo>
                    <a:pt x="166603" y="13952"/>
                    <a:pt x="175129" y="10400"/>
                    <a:pt x="182944" y="5427"/>
                  </a:cubicBezTo>
                  <a:cubicBezTo>
                    <a:pt x="182944" y="4006"/>
                    <a:pt x="143158" y="18215"/>
                    <a:pt x="94136" y="33135"/>
                  </a:cubicBezTo>
                  <a:cubicBezTo>
                    <a:pt x="45114" y="48055"/>
                    <a:pt x="5328" y="61553"/>
                    <a:pt x="5328" y="62974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4" name="Полилиния: фигура 403">
              <a:extLst>
                <a:ext uri="{FF2B5EF4-FFF2-40B4-BE49-F238E27FC236}">
                  <a16:creationId xmlns:a16="http://schemas.microsoft.com/office/drawing/2014/main" id="{B2ACEE4A-04E1-B748-3CF7-7E696F03E492}"/>
                </a:ext>
              </a:extLst>
            </p:cNvPr>
            <p:cNvSpPr/>
            <p:nvPr/>
          </p:nvSpPr>
          <p:spPr>
            <a:xfrm>
              <a:off x="9331093" y="2900567"/>
              <a:ext cx="149197" cy="63942"/>
            </a:xfrm>
            <a:custGeom>
              <a:avLst/>
              <a:gdLst>
                <a:gd name="connsiteX0" fmla="*/ 5328 w 149197"/>
                <a:gd name="connsiteY0" fmla="*/ 61659 h 63941"/>
                <a:gd name="connsiteX1" fmla="*/ 27353 w 149197"/>
                <a:gd name="connsiteY1" fmla="*/ 58817 h 63941"/>
                <a:gd name="connsiteX2" fmla="*/ 78507 w 149197"/>
                <a:gd name="connsiteY2" fmla="*/ 41055 h 63941"/>
                <a:gd name="connsiteX3" fmla="*/ 126817 w 149197"/>
                <a:gd name="connsiteY3" fmla="*/ 16900 h 63941"/>
                <a:gd name="connsiteX4" fmla="*/ 146000 w 149197"/>
                <a:gd name="connsiteY4" fmla="*/ 5532 h 63941"/>
                <a:gd name="connsiteX5" fmla="*/ 75664 w 149197"/>
                <a:gd name="connsiteY5" fmla="*/ 35372 h 63941"/>
                <a:gd name="connsiteX6" fmla="*/ 5328 w 149197"/>
                <a:gd name="connsiteY6" fmla="*/ 61659 h 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97" h="63941">
                  <a:moveTo>
                    <a:pt x="5328" y="61659"/>
                  </a:moveTo>
                  <a:cubicBezTo>
                    <a:pt x="13143" y="62369"/>
                    <a:pt x="20248" y="61659"/>
                    <a:pt x="27353" y="58817"/>
                  </a:cubicBezTo>
                  <a:cubicBezTo>
                    <a:pt x="45114" y="54554"/>
                    <a:pt x="62166" y="48870"/>
                    <a:pt x="78507" y="41055"/>
                  </a:cubicBezTo>
                  <a:cubicBezTo>
                    <a:pt x="97689" y="32530"/>
                    <a:pt x="114740" y="23294"/>
                    <a:pt x="126817" y="16900"/>
                  </a:cubicBezTo>
                  <a:cubicBezTo>
                    <a:pt x="133922" y="14058"/>
                    <a:pt x="140316" y="9795"/>
                    <a:pt x="146000" y="5532"/>
                  </a:cubicBezTo>
                  <a:cubicBezTo>
                    <a:pt x="145290" y="3401"/>
                    <a:pt x="114030" y="18321"/>
                    <a:pt x="75664" y="35372"/>
                  </a:cubicBezTo>
                  <a:cubicBezTo>
                    <a:pt x="38010" y="52423"/>
                    <a:pt x="5328" y="60238"/>
                    <a:pt x="5328" y="61659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5" name="Полилиния: фигура 404">
              <a:extLst>
                <a:ext uri="{FF2B5EF4-FFF2-40B4-BE49-F238E27FC236}">
                  <a16:creationId xmlns:a16="http://schemas.microsoft.com/office/drawing/2014/main" id="{AC6E3CFB-80C8-EBD5-F9D2-CBBD4F146829}"/>
                </a:ext>
              </a:extLst>
            </p:cNvPr>
            <p:cNvSpPr/>
            <p:nvPr/>
          </p:nvSpPr>
          <p:spPr>
            <a:xfrm>
              <a:off x="9966957" y="2369345"/>
              <a:ext cx="646521" cy="745986"/>
            </a:xfrm>
            <a:custGeom>
              <a:avLst/>
              <a:gdLst>
                <a:gd name="connsiteX0" fmla="*/ 644035 w 646521"/>
                <a:gd name="connsiteY0" fmla="*/ 231966 h 745986"/>
                <a:gd name="connsiteX1" fmla="*/ 460735 w 646521"/>
                <a:gd name="connsiteY1" fmla="*/ 678847 h 745986"/>
                <a:gd name="connsiteX2" fmla="*/ 153815 w 646521"/>
                <a:gd name="connsiteY2" fmla="*/ 590750 h 745986"/>
                <a:gd name="connsiteX3" fmla="*/ 5328 w 646521"/>
                <a:gd name="connsiteY3" fmla="*/ 94847 h 745986"/>
                <a:gd name="connsiteX4" fmla="*/ 122555 w 646521"/>
                <a:gd name="connsiteY4" fmla="*/ 5328 h 745986"/>
                <a:gd name="connsiteX5" fmla="*/ 325037 w 646521"/>
                <a:gd name="connsiteY5" fmla="*/ 397504 h 745986"/>
                <a:gd name="connsiteX6" fmla="*/ 415976 w 646521"/>
                <a:gd name="connsiteY6" fmla="*/ 130370 h 745986"/>
                <a:gd name="connsiteX7" fmla="*/ 644035 w 646521"/>
                <a:gd name="connsiteY7" fmla="*/ 231966 h 7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521" h="745986">
                  <a:moveTo>
                    <a:pt x="644035" y="231966"/>
                  </a:moveTo>
                  <a:cubicBezTo>
                    <a:pt x="644035" y="231966"/>
                    <a:pt x="562332" y="558069"/>
                    <a:pt x="460735" y="678847"/>
                  </a:cubicBezTo>
                  <a:cubicBezTo>
                    <a:pt x="361981" y="795363"/>
                    <a:pt x="207810" y="742078"/>
                    <a:pt x="153815" y="590750"/>
                  </a:cubicBezTo>
                  <a:cubicBezTo>
                    <a:pt x="100531" y="439421"/>
                    <a:pt x="5328" y="94847"/>
                    <a:pt x="5328" y="94847"/>
                  </a:cubicBezTo>
                  <a:lnTo>
                    <a:pt x="122555" y="5328"/>
                  </a:lnTo>
                  <a:lnTo>
                    <a:pt x="325037" y="397504"/>
                  </a:lnTo>
                  <a:lnTo>
                    <a:pt x="415976" y="130370"/>
                  </a:lnTo>
                  <a:lnTo>
                    <a:pt x="644035" y="231966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6" name="Полилиния: фигура 405">
              <a:extLst>
                <a:ext uri="{FF2B5EF4-FFF2-40B4-BE49-F238E27FC236}">
                  <a16:creationId xmlns:a16="http://schemas.microsoft.com/office/drawing/2014/main" id="{81476447-DBCC-237B-DF93-93B62F69BFBF}"/>
                </a:ext>
              </a:extLst>
            </p:cNvPr>
            <p:cNvSpPr/>
            <p:nvPr/>
          </p:nvSpPr>
          <p:spPr>
            <a:xfrm>
              <a:off x="9818870" y="2077062"/>
              <a:ext cx="269976" cy="397859"/>
            </a:xfrm>
            <a:custGeom>
              <a:avLst/>
              <a:gdLst>
                <a:gd name="connsiteX0" fmla="*/ 158389 w 269975"/>
                <a:gd name="connsiteY0" fmla="*/ 396365 h 397859"/>
                <a:gd name="connsiteX1" fmla="*/ 72423 w 269975"/>
                <a:gd name="connsiteY1" fmla="*/ 272034 h 397859"/>
                <a:gd name="connsiteX2" fmla="*/ 36189 w 269975"/>
                <a:gd name="connsiteY2" fmla="*/ 260667 h 397859"/>
                <a:gd name="connsiteX3" fmla="*/ 17007 w 269975"/>
                <a:gd name="connsiteY3" fmla="*/ 196015 h 397859"/>
                <a:gd name="connsiteX4" fmla="*/ 7060 w 269975"/>
                <a:gd name="connsiteY4" fmla="*/ 157650 h 397859"/>
                <a:gd name="connsiteX5" fmla="*/ 35479 w 269975"/>
                <a:gd name="connsiteY5" fmla="*/ 141309 h 397859"/>
                <a:gd name="connsiteX6" fmla="*/ 31926 w 269975"/>
                <a:gd name="connsiteY6" fmla="*/ 103655 h 397859"/>
                <a:gd name="connsiteX7" fmla="*/ 56082 w 269975"/>
                <a:gd name="connsiteY7" fmla="*/ 92998 h 397859"/>
                <a:gd name="connsiteX8" fmla="*/ 54661 w 269975"/>
                <a:gd name="connsiteY8" fmla="*/ 45397 h 397859"/>
                <a:gd name="connsiteX9" fmla="*/ 106525 w 269975"/>
                <a:gd name="connsiteY9" fmla="*/ 9874 h 397859"/>
                <a:gd name="connsiteX10" fmla="*/ 215226 w 269975"/>
                <a:gd name="connsiteY10" fmla="*/ 97971 h 397859"/>
                <a:gd name="connsiteX11" fmla="*/ 269932 w 269975"/>
                <a:gd name="connsiteY11" fmla="*/ 297611 h 3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975" h="397859">
                  <a:moveTo>
                    <a:pt x="158389" y="396365"/>
                  </a:moveTo>
                  <a:lnTo>
                    <a:pt x="72423" y="272034"/>
                  </a:lnTo>
                  <a:cubicBezTo>
                    <a:pt x="59635" y="269192"/>
                    <a:pt x="47556" y="265640"/>
                    <a:pt x="36189" y="260667"/>
                  </a:cubicBezTo>
                  <a:cubicBezTo>
                    <a:pt x="26242" y="254983"/>
                    <a:pt x="17007" y="205251"/>
                    <a:pt x="17007" y="196015"/>
                  </a:cubicBezTo>
                  <a:cubicBezTo>
                    <a:pt x="17007" y="186068"/>
                    <a:pt x="-44" y="164044"/>
                    <a:pt x="7060" y="157650"/>
                  </a:cubicBezTo>
                  <a:cubicBezTo>
                    <a:pt x="14165" y="151256"/>
                    <a:pt x="36899" y="150545"/>
                    <a:pt x="35479" y="141309"/>
                  </a:cubicBezTo>
                  <a:cubicBezTo>
                    <a:pt x="35479" y="139178"/>
                    <a:pt x="18427" y="118574"/>
                    <a:pt x="31926" y="103655"/>
                  </a:cubicBezTo>
                  <a:cubicBezTo>
                    <a:pt x="39031" y="98681"/>
                    <a:pt x="47556" y="95129"/>
                    <a:pt x="56082" y="92998"/>
                  </a:cubicBezTo>
                  <a:lnTo>
                    <a:pt x="54661" y="45397"/>
                  </a:lnTo>
                  <a:cubicBezTo>
                    <a:pt x="54661" y="45397"/>
                    <a:pt x="80238" y="-10730"/>
                    <a:pt x="106525" y="9874"/>
                  </a:cubicBezTo>
                  <a:cubicBezTo>
                    <a:pt x="106525" y="9874"/>
                    <a:pt x="205280" y="85893"/>
                    <a:pt x="215226" y="97971"/>
                  </a:cubicBezTo>
                  <a:cubicBezTo>
                    <a:pt x="225172" y="110049"/>
                    <a:pt x="263537" y="268482"/>
                    <a:pt x="269932" y="297611"/>
                  </a:cubicBezTo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7" name="Полилиния: фигура 406">
              <a:extLst>
                <a:ext uri="{FF2B5EF4-FFF2-40B4-BE49-F238E27FC236}">
                  <a16:creationId xmlns:a16="http://schemas.microsoft.com/office/drawing/2014/main" id="{F6FA7983-F174-4F56-7BBD-533DD9443B3C}"/>
                </a:ext>
              </a:extLst>
            </p:cNvPr>
            <p:cNvSpPr/>
            <p:nvPr/>
          </p:nvSpPr>
          <p:spPr>
            <a:xfrm>
              <a:off x="9813852" y="2074402"/>
              <a:ext cx="277081" cy="397859"/>
            </a:xfrm>
            <a:custGeom>
              <a:avLst/>
              <a:gdLst>
                <a:gd name="connsiteX0" fmla="*/ 274949 w 277080"/>
                <a:gd name="connsiteY0" fmla="*/ 300981 h 397859"/>
                <a:gd name="connsiteX1" fmla="*/ 273529 w 277080"/>
                <a:gd name="connsiteY1" fmla="*/ 292456 h 397859"/>
                <a:gd name="connsiteX2" fmla="*/ 268555 w 277080"/>
                <a:gd name="connsiteY2" fmla="*/ 269011 h 397859"/>
                <a:gd name="connsiteX3" fmla="*/ 247951 w 277080"/>
                <a:gd name="connsiteY3" fmla="*/ 181624 h 397859"/>
                <a:gd name="connsiteX4" fmla="*/ 231611 w 277080"/>
                <a:gd name="connsiteY4" fmla="*/ 121945 h 397859"/>
                <a:gd name="connsiteX5" fmla="*/ 225927 w 277080"/>
                <a:gd name="connsiteY5" fmla="*/ 105604 h 397859"/>
                <a:gd name="connsiteX6" fmla="*/ 214560 w 277080"/>
                <a:gd name="connsiteY6" fmla="*/ 91395 h 397859"/>
                <a:gd name="connsiteX7" fmla="*/ 186141 w 277080"/>
                <a:gd name="connsiteY7" fmla="*/ 67949 h 397859"/>
                <a:gd name="connsiteX8" fmla="*/ 123620 w 277080"/>
                <a:gd name="connsiteY8" fmla="*/ 18928 h 397859"/>
                <a:gd name="connsiteX9" fmla="*/ 105859 w 277080"/>
                <a:gd name="connsiteY9" fmla="*/ 6139 h 397859"/>
                <a:gd name="connsiteX10" fmla="*/ 83835 w 277080"/>
                <a:gd name="connsiteY10" fmla="*/ 11823 h 397859"/>
                <a:gd name="connsiteX11" fmla="*/ 57548 w 277080"/>
                <a:gd name="connsiteY11" fmla="*/ 47346 h 397859"/>
                <a:gd name="connsiteX12" fmla="*/ 57548 w 277080"/>
                <a:gd name="connsiteY12" fmla="*/ 47346 h 397859"/>
                <a:gd name="connsiteX13" fmla="*/ 57548 w 277080"/>
                <a:gd name="connsiteY13" fmla="*/ 48057 h 397859"/>
                <a:gd name="connsiteX14" fmla="*/ 57548 w 277080"/>
                <a:gd name="connsiteY14" fmla="*/ 62976 h 397859"/>
                <a:gd name="connsiteX15" fmla="*/ 58258 w 277080"/>
                <a:gd name="connsiteY15" fmla="*/ 95658 h 397859"/>
                <a:gd name="connsiteX16" fmla="*/ 60390 w 277080"/>
                <a:gd name="connsiteY16" fmla="*/ 92816 h 397859"/>
                <a:gd name="connsiteX17" fmla="*/ 42628 w 277080"/>
                <a:gd name="connsiteY17" fmla="*/ 98499 h 397859"/>
                <a:gd name="connsiteX18" fmla="*/ 34102 w 277080"/>
                <a:gd name="connsiteY18" fmla="*/ 104183 h 397859"/>
                <a:gd name="connsiteX19" fmla="*/ 29129 w 277080"/>
                <a:gd name="connsiteY19" fmla="*/ 112709 h 397859"/>
                <a:gd name="connsiteX20" fmla="*/ 30550 w 277080"/>
                <a:gd name="connsiteY20" fmla="*/ 131891 h 397859"/>
                <a:gd name="connsiteX21" fmla="*/ 34102 w 277080"/>
                <a:gd name="connsiteY21" fmla="*/ 140417 h 397859"/>
                <a:gd name="connsiteX22" fmla="*/ 36234 w 277080"/>
                <a:gd name="connsiteY22" fmla="*/ 143969 h 397859"/>
                <a:gd name="connsiteX23" fmla="*/ 36234 w 277080"/>
                <a:gd name="connsiteY23" fmla="*/ 144679 h 397859"/>
                <a:gd name="connsiteX24" fmla="*/ 36234 w 277080"/>
                <a:gd name="connsiteY24" fmla="*/ 144679 h 397859"/>
                <a:gd name="connsiteX25" fmla="*/ 36234 w 277080"/>
                <a:gd name="connsiteY25" fmla="*/ 145390 h 397859"/>
                <a:gd name="connsiteX26" fmla="*/ 31260 w 277080"/>
                <a:gd name="connsiteY26" fmla="*/ 148942 h 397859"/>
                <a:gd name="connsiteX27" fmla="*/ 23445 w 277080"/>
                <a:gd name="connsiteY27" fmla="*/ 151784 h 397859"/>
                <a:gd name="connsiteX28" fmla="*/ 14920 w 277080"/>
                <a:gd name="connsiteY28" fmla="*/ 154626 h 397859"/>
                <a:gd name="connsiteX29" fmla="*/ 6394 w 277080"/>
                <a:gd name="connsiteY29" fmla="*/ 160310 h 397859"/>
                <a:gd name="connsiteX30" fmla="*/ 6394 w 277080"/>
                <a:gd name="connsiteY30" fmla="*/ 170256 h 397859"/>
                <a:gd name="connsiteX31" fmla="*/ 9236 w 277080"/>
                <a:gd name="connsiteY31" fmla="*/ 178071 h 397859"/>
                <a:gd name="connsiteX32" fmla="*/ 15630 w 277080"/>
                <a:gd name="connsiteY32" fmla="*/ 192991 h 397859"/>
                <a:gd name="connsiteX33" fmla="*/ 17051 w 277080"/>
                <a:gd name="connsiteY33" fmla="*/ 199385 h 397859"/>
                <a:gd name="connsiteX34" fmla="*/ 17762 w 277080"/>
                <a:gd name="connsiteY34" fmla="*/ 207200 h 397859"/>
                <a:gd name="connsiteX35" fmla="*/ 20603 w 277080"/>
                <a:gd name="connsiteY35" fmla="*/ 222120 h 397859"/>
                <a:gd name="connsiteX36" fmla="*/ 28419 w 277080"/>
                <a:gd name="connsiteY36" fmla="*/ 250539 h 397859"/>
                <a:gd name="connsiteX37" fmla="*/ 36234 w 277080"/>
                <a:gd name="connsiteY37" fmla="*/ 264037 h 397859"/>
                <a:gd name="connsiteX38" fmla="*/ 49733 w 277080"/>
                <a:gd name="connsiteY38" fmla="*/ 269721 h 397859"/>
                <a:gd name="connsiteX39" fmla="*/ 74599 w 277080"/>
                <a:gd name="connsiteY39" fmla="*/ 276115 h 397859"/>
                <a:gd name="connsiteX40" fmla="*/ 73178 w 277080"/>
                <a:gd name="connsiteY40" fmla="*/ 275405 h 397859"/>
                <a:gd name="connsiteX41" fmla="*/ 136409 w 277080"/>
                <a:gd name="connsiteY41" fmla="*/ 365634 h 397859"/>
                <a:gd name="connsiteX42" fmla="*/ 154171 w 277080"/>
                <a:gd name="connsiteY42" fmla="*/ 390500 h 397859"/>
                <a:gd name="connsiteX43" fmla="*/ 160565 w 277080"/>
                <a:gd name="connsiteY43" fmla="*/ 399025 h 397859"/>
                <a:gd name="connsiteX44" fmla="*/ 154881 w 277080"/>
                <a:gd name="connsiteY44" fmla="*/ 389789 h 397859"/>
                <a:gd name="connsiteX45" fmla="*/ 137830 w 277080"/>
                <a:gd name="connsiteY45" fmla="*/ 364923 h 397859"/>
                <a:gd name="connsiteX46" fmla="*/ 75309 w 277080"/>
                <a:gd name="connsiteY46" fmla="*/ 273273 h 397859"/>
                <a:gd name="connsiteX47" fmla="*/ 75309 w 277080"/>
                <a:gd name="connsiteY47" fmla="*/ 272563 h 397859"/>
                <a:gd name="connsiteX48" fmla="*/ 74599 w 277080"/>
                <a:gd name="connsiteY48" fmla="*/ 272563 h 397859"/>
                <a:gd name="connsiteX49" fmla="*/ 49733 w 277080"/>
                <a:gd name="connsiteY49" fmla="*/ 265458 h 397859"/>
                <a:gd name="connsiteX50" fmla="*/ 38365 w 277080"/>
                <a:gd name="connsiteY50" fmla="*/ 260485 h 397859"/>
                <a:gd name="connsiteX51" fmla="*/ 32682 w 277080"/>
                <a:gd name="connsiteY51" fmla="*/ 249118 h 397859"/>
                <a:gd name="connsiteX52" fmla="*/ 24867 w 277080"/>
                <a:gd name="connsiteY52" fmla="*/ 221410 h 397859"/>
                <a:gd name="connsiteX53" fmla="*/ 22025 w 277080"/>
                <a:gd name="connsiteY53" fmla="*/ 206490 h 397859"/>
                <a:gd name="connsiteX54" fmla="*/ 21314 w 277080"/>
                <a:gd name="connsiteY54" fmla="*/ 199385 h 397859"/>
                <a:gd name="connsiteX55" fmla="*/ 19893 w 277080"/>
                <a:gd name="connsiteY55" fmla="*/ 190860 h 397859"/>
                <a:gd name="connsiteX56" fmla="*/ 13499 w 277080"/>
                <a:gd name="connsiteY56" fmla="*/ 175940 h 397859"/>
                <a:gd name="connsiteX57" fmla="*/ 10657 w 277080"/>
                <a:gd name="connsiteY57" fmla="*/ 168835 h 397859"/>
                <a:gd name="connsiteX58" fmla="*/ 10657 w 277080"/>
                <a:gd name="connsiteY58" fmla="*/ 163152 h 397859"/>
                <a:gd name="connsiteX59" fmla="*/ 15630 w 277080"/>
                <a:gd name="connsiteY59" fmla="*/ 159599 h 397859"/>
                <a:gd name="connsiteX60" fmla="*/ 23445 w 277080"/>
                <a:gd name="connsiteY60" fmla="*/ 156757 h 397859"/>
                <a:gd name="connsiteX61" fmla="*/ 31971 w 277080"/>
                <a:gd name="connsiteY61" fmla="*/ 153916 h 397859"/>
                <a:gd name="connsiteX62" fmla="*/ 39786 w 277080"/>
                <a:gd name="connsiteY62" fmla="*/ 147521 h 397859"/>
                <a:gd name="connsiteX63" fmla="*/ 40496 w 277080"/>
                <a:gd name="connsiteY63" fmla="*/ 143969 h 397859"/>
                <a:gd name="connsiteX64" fmla="*/ 39786 w 277080"/>
                <a:gd name="connsiteY64" fmla="*/ 141838 h 397859"/>
                <a:gd name="connsiteX65" fmla="*/ 39786 w 277080"/>
                <a:gd name="connsiteY65" fmla="*/ 140417 h 397859"/>
                <a:gd name="connsiteX66" fmla="*/ 37654 w 277080"/>
                <a:gd name="connsiteY66" fmla="*/ 136864 h 397859"/>
                <a:gd name="connsiteX67" fmla="*/ 34102 w 277080"/>
                <a:gd name="connsiteY67" fmla="*/ 129760 h 397859"/>
                <a:gd name="connsiteX68" fmla="*/ 32682 w 277080"/>
                <a:gd name="connsiteY68" fmla="*/ 114840 h 397859"/>
                <a:gd name="connsiteX69" fmla="*/ 36234 w 277080"/>
                <a:gd name="connsiteY69" fmla="*/ 108446 h 397859"/>
                <a:gd name="connsiteX70" fmla="*/ 42628 w 277080"/>
                <a:gd name="connsiteY70" fmla="*/ 104183 h 397859"/>
                <a:gd name="connsiteX71" fmla="*/ 58968 w 277080"/>
                <a:gd name="connsiteY71" fmla="*/ 98499 h 397859"/>
                <a:gd name="connsiteX72" fmla="*/ 61100 w 277080"/>
                <a:gd name="connsiteY72" fmla="*/ 97789 h 397859"/>
                <a:gd name="connsiteX73" fmla="*/ 61100 w 277080"/>
                <a:gd name="connsiteY73" fmla="*/ 95658 h 397859"/>
                <a:gd name="connsiteX74" fmla="*/ 60390 w 277080"/>
                <a:gd name="connsiteY74" fmla="*/ 62976 h 397859"/>
                <a:gd name="connsiteX75" fmla="*/ 60390 w 277080"/>
                <a:gd name="connsiteY75" fmla="*/ 48767 h 397859"/>
                <a:gd name="connsiteX76" fmla="*/ 60390 w 277080"/>
                <a:gd name="connsiteY76" fmla="*/ 50188 h 397859"/>
                <a:gd name="connsiteX77" fmla="*/ 84545 w 277080"/>
                <a:gd name="connsiteY77" fmla="*/ 16796 h 397859"/>
                <a:gd name="connsiteX78" fmla="*/ 101596 w 277080"/>
                <a:gd name="connsiteY78" fmla="*/ 12533 h 397859"/>
                <a:gd name="connsiteX79" fmla="*/ 117937 w 277080"/>
                <a:gd name="connsiteY79" fmla="*/ 23190 h 397859"/>
                <a:gd name="connsiteX80" fmla="*/ 180457 w 277080"/>
                <a:gd name="connsiteY80" fmla="*/ 71502 h 397859"/>
                <a:gd name="connsiteX81" fmla="*/ 208876 w 277080"/>
                <a:gd name="connsiteY81" fmla="*/ 94947 h 397859"/>
                <a:gd name="connsiteX82" fmla="*/ 219533 w 277080"/>
                <a:gd name="connsiteY82" fmla="*/ 107735 h 397859"/>
                <a:gd name="connsiteX83" fmla="*/ 225217 w 277080"/>
                <a:gd name="connsiteY83" fmla="*/ 123366 h 397859"/>
                <a:gd name="connsiteX84" fmla="*/ 242268 w 277080"/>
                <a:gd name="connsiteY84" fmla="*/ 183045 h 397859"/>
                <a:gd name="connsiteX85" fmla="*/ 265003 w 277080"/>
                <a:gd name="connsiteY85" fmla="*/ 269721 h 397859"/>
                <a:gd name="connsiteX86" fmla="*/ 271397 w 277080"/>
                <a:gd name="connsiteY86" fmla="*/ 293166 h 397859"/>
                <a:gd name="connsiteX87" fmla="*/ 274949 w 277080"/>
                <a:gd name="connsiteY87" fmla="*/ 300981 h 3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7080" h="397859">
                  <a:moveTo>
                    <a:pt x="274949" y="300981"/>
                  </a:moveTo>
                  <a:cubicBezTo>
                    <a:pt x="274949" y="298140"/>
                    <a:pt x="274239" y="295298"/>
                    <a:pt x="273529" y="292456"/>
                  </a:cubicBezTo>
                  <a:cubicBezTo>
                    <a:pt x="272107" y="286772"/>
                    <a:pt x="270687" y="278957"/>
                    <a:pt x="268555" y="269011"/>
                  </a:cubicBezTo>
                  <a:cubicBezTo>
                    <a:pt x="264292" y="248407"/>
                    <a:pt x="257188" y="219278"/>
                    <a:pt x="247951" y="181624"/>
                  </a:cubicBezTo>
                  <a:cubicBezTo>
                    <a:pt x="242978" y="163152"/>
                    <a:pt x="238006" y="143259"/>
                    <a:pt x="231611" y="121945"/>
                  </a:cubicBezTo>
                  <a:cubicBezTo>
                    <a:pt x="230190" y="116261"/>
                    <a:pt x="228059" y="111288"/>
                    <a:pt x="225927" y="105604"/>
                  </a:cubicBezTo>
                  <a:cubicBezTo>
                    <a:pt x="223085" y="99920"/>
                    <a:pt x="219533" y="94947"/>
                    <a:pt x="214560" y="91395"/>
                  </a:cubicBezTo>
                  <a:cubicBezTo>
                    <a:pt x="205324" y="83580"/>
                    <a:pt x="196088" y="75765"/>
                    <a:pt x="186141" y="67949"/>
                  </a:cubicBezTo>
                  <a:cubicBezTo>
                    <a:pt x="166248" y="52319"/>
                    <a:pt x="145645" y="35979"/>
                    <a:pt x="123620" y="18928"/>
                  </a:cubicBezTo>
                  <a:cubicBezTo>
                    <a:pt x="117937" y="13954"/>
                    <a:pt x="112253" y="9692"/>
                    <a:pt x="105859" y="6139"/>
                  </a:cubicBezTo>
                  <a:cubicBezTo>
                    <a:pt x="98044" y="4008"/>
                    <a:pt x="89519" y="6139"/>
                    <a:pt x="83835" y="11823"/>
                  </a:cubicBezTo>
                  <a:cubicBezTo>
                    <a:pt x="72467" y="21769"/>
                    <a:pt x="63942" y="33847"/>
                    <a:pt x="57548" y="47346"/>
                  </a:cubicBezTo>
                  <a:lnTo>
                    <a:pt x="57548" y="47346"/>
                  </a:lnTo>
                  <a:lnTo>
                    <a:pt x="57548" y="48057"/>
                  </a:lnTo>
                  <a:cubicBezTo>
                    <a:pt x="57548" y="52319"/>
                    <a:pt x="57548" y="58003"/>
                    <a:pt x="57548" y="62976"/>
                  </a:cubicBezTo>
                  <a:cubicBezTo>
                    <a:pt x="57548" y="74344"/>
                    <a:pt x="58258" y="85001"/>
                    <a:pt x="58258" y="95658"/>
                  </a:cubicBezTo>
                  <a:lnTo>
                    <a:pt x="60390" y="92816"/>
                  </a:lnTo>
                  <a:cubicBezTo>
                    <a:pt x="54706" y="94237"/>
                    <a:pt x="48311" y="96368"/>
                    <a:pt x="42628" y="98499"/>
                  </a:cubicBezTo>
                  <a:cubicBezTo>
                    <a:pt x="39786" y="99920"/>
                    <a:pt x="36944" y="101341"/>
                    <a:pt x="34102" y="104183"/>
                  </a:cubicBezTo>
                  <a:cubicBezTo>
                    <a:pt x="31971" y="107025"/>
                    <a:pt x="30550" y="109867"/>
                    <a:pt x="29129" y="112709"/>
                  </a:cubicBezTo>
                  <a:cubicBezTo>
                    <a:pt x="27708" y="119103"/>
                    <a:pt x="27708" y="125497"/>
                    <a:pt x="30550" y="131891"/>
                  </a:cubicBezTo>
                  <a:cubicBezTo>
                    <a:pt x="31260" y="134733"/>
                    <a:pt x="32682" y="137575"/>
                    <a:pt x="34102" y="140417"/>
                  </a:cubicBezTo>
                  <a:lnTo>
                    <a:pt x="36234" y="143969"/>
                  </a:lnTo>
                  <a:lnTo>
                    <a:pt x="36234" y="144679"/>
                  </a:lnTo>
                  <a:lnTo>
                    <a:pt x="36234" y="144679"/>
                  </a:lnTo>
                  <a:cubicBezTo>
                    <a:pt x="36234" y="144679"/>
                    <a:pt x="36234" y="144679"/>
                    <a:pt x="36234" y="145390"/>
                  </a:cubicBezTo>
                  <a:cubicBezTo>
                    <a:pt x="36234" y="146100"/>
                    <a:pt x="33392" y="148232"/>
                    <a:pt x="31260" y="148942"/>
                  </a:cubicBezTo>
                  <a:cubicBezTo>
                    <a:pt x="29129" y="149653"/>
                    <a:pt x="26287" y="151074"/>
                    <a:pt x="23445" y="151784"/>
                  </a:cubicBezTo>
                  <a:cubicBezTo>
                    <a:pt x="20603" y="152495"/>
                    <a:pt x="17762" y="153205"/>
                    <a:pt x="14920" y="154626"/>
                  </a:cubicBezTo>
                  <a:cubicBezTo>
                    <a:pt x="11368" y="155336"/>
                    <a:pt x="8526" y="157468"/>
                    <a:pt x="6394" y="160310"/>
                  </a:cubicBezTo>
                  <a:cubicBezTo>
                    <a:pt x="4973" y="163862"/>
                    <a:pt x="4973" y="167414"/>
                    <a:pt x="6394" y="170256"/>
                  </a:cubicBezTo>
                  <a:cubicBezTo>
                    <a:pt x="7105" y="173098"/>
                    <a:pt x="7815" y="175940"/>
                    <a:pt x="9236" y="178071"/>
                  </a:cubicBezTo>
                  <a:cubicBezTo>
                    <a:pt x="11368" y="183045"/>
                    <a:pt x="13499" y="188018"/>
                    <a:pt x="15630" y="192991"/>
                  </a:cubicBezTo>
                  <a:cubicBezTo>
                    <a:pt x="16341" y="195122"/>
                    <a:pt x="17051" y="197254"/>
                    <a:pt x="17051" y="199385"/>
                  </a:cubicBezTo>
                  <a:cubicBezTo>
                    <a:pt x="17051" y="202227"/>
                    <a:pt x="17762" y="205069"/>
                    <a:pt x="17762" y="207200"/>
                  </a:cubicBezTo>
                  <a:cubicBezTo>
                    <a:pt x="18472" y="212173"/>
                    <a:pt x="19183" y="217147"/>
                    <a:pt x="20603" y="222120"/>
                  </a:cubicBezTo>
                  <a:cubicBezTo>
                    <a:pt x="22735" y="232066"/>
                    <a:pt x="24867" y="241302"/>
                    <a:pt x="28419" y="250539"/>
                  </a:cubicBezTo>
                  <a:cubicBezTo>
                    <a:pt x="29840" y="255512"/>
                    <a:pt x="32682" y="259774"/>
                    <a:pt x="36234" y="264037"/>
                  </a:cubicBezTo>
                  <a:cubicBezTo>
                    <a:pt x="40496" y="266879"/>
                    <a:pt x="44759" y="269011"/>
                    <a:pt x="49733" y="269721"/>
                  </a:cubicBezTo>
                  <a:cubicBezTo>
                    <a:pt x="58258" y="272563"/>
                    <a:pt x="66783" y="274694"/>
                    <a:pt x="74599" y="276115"/>
                  </a:cubicBezTo>
                  <a:lnTo>
                    <a:pt x="73178" y="275405"/>
                  </a:lnTo>
                  <a:lnTo>
                    <a:pt x="136409" y="365634"/>
                  </a:lnTo>
                  <a:lnTo>
                    <a:pt x="154171" y="390500"/>
                  </a:lnTo>
                  <a:cubicBezTo>
                    <a:pt x="156302" y="393342"/>
                    <a:pt x="158433" y="396183"/>
                    <a:pt x="160565" y="399025"/>
                  </a:cubicBezTo>
                  <a:cubicBezTo>
                    <a:pt x="159143" y="396183"/>
                    <a:pt x="157013" y="392631"/>
                    <a:pt x="154881" y="389789"/>
                  </a:cubicBezTo>
                  <a:lnTo>
                    <a:pt x="137830" y="364923"/>
                  </a:lnTo>
                  <a:lnTo>
                    <a:pt x="75309" y="273273"/>
                  </a:lnTo>
                  <a:lnTo>
                    <a:pt x="75309" y="272563"/>
                  </a:lnTo>
                  <a:lnTo>
                    <a:pt x="74599" y="272563"/>
                  </a:lnTo>
                  <a:cubicBezTo>
                    <a:pt x="66783" y="270431"/>
                    <a:pt x="58258" y="268300"/>
                    <a:pt x="49733" y="265458"/>
                  </a:cubicBezTo>
                  <a:cubicBezTo>
                    <a:pt x="45469" y="264748"/>
                    <a:pt x="41917" y="262616"/>
                    <a:pt x="38365" y="260485"/>
                  </a:cubicBezTo>
                  <a:cubicBezTo>
                    <a:pt x="35524" y="256933"/>
                    <a:pt x="33392" y="253380"/>
                    <a:pt x="32682" y="249118"/>
                  </a:cubicBezTo>
                  <a:cubicBezTo>
                    <a:pt x="29840" y="239882"/>
                    <a:pt x="26998" y="230646"/>
                    <a:pt x="24867" y="221410"/>
                  </a:cubicBezTo>
                  <a:cubicBezTo>
                    <a:pt x="24155" y="216436"/>
                    <a:pt x="22735" y="211463"/>
                    <a:pt x="22025" y="206490"/>
                  </a:cubicBezTo>
                  <a:cubicBezTo>
                    <a:pt x="22025" y="203648"/>
                    <a:pt x="21314" y="201517"/>
                    <a:pt x="21314" y="199385"/>
                  </a:cubicBezTo>
                  <a:cubicBezTo>
                    <a:pt x="21314" y="196543"/>
                    <a:pt x="20603" y="193702"/>
                    <a:pt x="19893" y="190860"/>
                  </a:cubicBezTo>
                  <a:cubicBezTo>
                    <a:pt x="17762" y="185886"/>
                    <a:pt x="15630" y="180913"/>
                    <a:pt x="13499" y="175940"/>
                  </a:cubicBezTo>
                  <a:cubicBezTo>
                    <a:pt x="12788" y="173809"/>
                    <a:pt x="11368" y="170967"/>
                    <a:pt x="10657" y="168835"/>
                  </a:cubicBezTo>
                  <a:cubicBezTo>
                    <a:pt x="9946" y="166704"/>
                    <a:pt x="9946" y="164572"/>
                    <a:pt x="10657" y="163152"/>
                  </a:cubicBezTo>
                  <a:cubicBezTo>
                    <a:pt x="12078" y="161731"/>
                    <a:pt x="14210" y="160310"/>
                    <a:pt x="15630" y="159599"/>
                  </a:cubicBezTo>
                  <a:lnTo>
                    <a:pt x="23445" y="156757"/>
                  </a:lnTo>
                  <a:cubicBezTo>
                    <a:pt x="26287" y="156047"/>
                    <a:pt x="29129" y="155336"/>
                    <a:pt x="31971" y="153916"/>
                  </a:cubicBezTo>
                  <a:cubicBezTo>
                    <a:pt x="35524" y="153205"/>
                    <a:pt x="38365" y="150363"/>
                    <a:pt x="39786" y="147521"/>
                  </a:cubicBezTo>
                  <a:cubicBezTo>
                    <a:pt x="40496" y="146811"/>
                    <a:pt x="40496" y="145390"/>
                    <a:pt x="40496" y="143969"/>
                  </a:cubicBezTo>
                  <a:cubicBezTo>
                    <a:pt x="40496" y="143259"/>
                    <a:pt x="40496" y="142548"/>
                    <a:pt x="39786" y="141838"/>
                  </a:cubicBezTo>
                  <a:lnTo>
                    <a:pt x="39786" y="140417"/>
                  </a:lnTo>
                  <a:lnTo>
                    <a:pt x="37654" y="136864"/>
                  </a:lnTo>
                  <a:cubicBezTo>
                    <a:pt x="36234" y="134733"/>
                    <a:pt x="34812" y="131891"/>
                    <a:pt x="34102" y="129760"/>
                  </a:cubicBezTo>
                  <a:cubicBezTo>
                    <a:pt x="31971" y="124787"/>
                    <a:pt x="31260" y="119813"/>
                    <a:pt x="32682" y="114840"/>
                  </a:cubicBezTo>
                  <a:cubicBezTo>
                    <a:pt x="33392" y="112709"/>
                    <a:pt x="34812" y="110577"/>
                    <a:pt x="36234" y="108446"/>
                  </a:cubicBezTo>
                  <a:cubicBezTo>
                    <a:pt x="38365" y="107025"/>
                    <a:pt x="40496" y="105604"/>
                    <a:pt x="42628" y="104183"/>
                  </a:cubicBezTo>
                  <a:cubicBezTo>
                    <a:pt x="47601" y="102052"/>
                    <a:pt x="53285" y="99920"/>
                    <a:pt x="58968" y="98499"/>
                  </a:cubicBezTo>
                  <a:lnTo>
                    <a:pt x="61100" y="97789"/>
                  </a:lnTo>
                  <a:lnTo>
                    <a:pt x="61100" y="95658"/>
                  </a:lnTo>
                  <a:cubicBezTo>
                    <a:pt x="61100" y="85001"/>
                    <a:pt x="60390" y="73633"/>
                    <a:pt x="60390" y="62976"/>
                  </a:cubicBezTo>
                  <a:cubicBezTo>
                    <a:pt x="60390" y="58003"/>
                    <a:pt x="60390" y="53030"/>
                    <a:pt x="60390" y="48767"/>
                  </a:cubicBezTo>
                  <a:lnTo>
                    <a:pt x="60390" y="50188"/>
                  </a:lnTo>
                  <a:cubicBezTo>
                    <a:pt x="66073" y="37400"/>
                    <a:pt x="73888" y="26032"/>
                    <a:pt x="84545" y="16796"/>
                  </a:cubicBezTo>
                  <a:cubicBezTo>
                    <a:pt x="88808" y="12533"/>
                    <a:pt x="95202" y="11112"/>
                    <a:pt x="101596" y="12533"/>
                  </a:cubicBezTo>
                  <a:cubicBezTo>
                    <a:pt x="107280" y="15375"/>
                    <a:pt x="112963" y="18928"/>
                    <a:pt x="117937" y="23190"/>
                  </a:cubicBezTo>
                  <a:cubicBezTo>
                    <a:pt x="139961" y="40241"/>
                    <a:pt x="160565" y="55872"/>
                    <a:pt x="180457" y="71502"/>
                  </a:cubicBezTo>
                  <a:cubicBezTo>
                    <a:pt x="190404" y="79317"/>
                    <a:pt x="199640" y="87132"/>
                    <a:pt x="208876" y="94947"/>
                  </a:cubicBezTo>
                  <a:cubicBezTo>
                    <a:pt x="213139" y="97789"/>
                    <a:pt x="216692" y="102052"/>
                    <a:pt x="219533" y="107735"/>
                  </a:cubicBezTo>
                  <a:cubicBezTo>
                    <a:pt x="221665" y="112709"/>
                    <a:pt x="223085" y="118392"/>
                    <a:pt x="225217" y="123366"/>
                  </a:cubicBezTo>
                  <a:cubicBezTo>
                    <a:pt x="231611" y="144679"/>
                    <a:pt x="238006" y="164572"/>
                    <a:pt x="242268" y="183045"/>
                  </a:cubicBezTo>
                  <a:cubicBezTo>
                    <a:pt x="251504" y="219278"/>
                    <a:pt x="259319" y="248407"/>
                    <a:pt x="265003" y="269721"/>
                  </a:cubicBezTo>
                  <a:cubicBezTo>
                    <a:pt x="267845" y="279667"/>
                    <a:pt x="269265" y="287483"/>
                    <a:pt x="271397" y="293166"/>
                  </a:cubicBezTo>
                  <a:cubicBezTo>
                    <a:pt x="273529" y="295298"/>
                    <a:pt x="274239" y="298140"/>
                    <a:pt x="274949" y="300981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8" name="Полилиния: фигура 407">
              <a:extLst>
                <a:ext uri="{FF2B5EF4-FFF2-40B4-BE49-F238E27FC236}">
                  <a16:creationId xmlns:a16="http://schemas.microsoft.com/office/drawing/2014/main" id="{D6D30286-343C-FBC2-FE5A-6BDBA26E2026}"/>
                </a:ext>
              </a:extLst>
            </p:cNvPr>
            <p:cNvSpPr/>
            <p:nvPr/>
          </p:nvSpPr>
          <p:spPr>
            <a:xfrm>
              <a:off x="9869624" y="2162600"/>
              <a:ext cx="163406" cy="56837"/>
            </a:xfrm>
            <a:custGeom>
              <a:avLst/>
              <a:gdLst>
                <a:gd name="connsiteX0" fmla="*/ 5328 w 163406"/>
                <a:gd name="connsiteY0" fmla="*/ 8170 h 56837"/>
                <a:gd name="connsiteX1" fmla="*/ 30905 w 163406"/>
                <a:gd name="connsiteY1" fmla="*/ 10302 h 56837"/>
                <a:gd name="connsiteX2" fmla="*/ 57903 w 163406"/>
                <a:gd name="connsiteY2" fmla="*/ 16696 h 56837"/>
                <a:gd name="connsiteX3" fmla="*/ 92715 w 163406"/>
                <a:gd name="connsiteY3" fmla="*/ 16696 h 56837"/>
                <a:gd name="connsiteX4" fmla="*/ 148131 w 163406"/>
                <a:gd name="connsiteY4" fmla="*/ 34458 h 56837"/>
                <a:gd name="connsiteX5" fmla="*/ 161630 w 163406"/>
                <a:gd name="connsiteY5" fmla="*/ 55771 h 56837"/>
                <a:gd name="connsiteX6" fmla="*/ 151684 w 163406"/>
                <a:gd name="connsiteY6" fmla="*/ 31616 h 56837"/>
                <a:gd name="connsiteX7" fmla="*/ 128238 w 163406"/>
                <a:gd name="connsiteY7" fmla="*/ 15275 h 56837"/>
                <a:gd name="connsiteX8" fmla="*/ 93426 w 163406"/>
                <a:gd name="connsiteY8" fmla="*/ 11012 h 56837"/>
                <a:gd name="connsiteX9" fmla="*/ 60034 w 163406"/>
                <a:gd name="connsiteY9" fmla="*/ 11012 h 56837"/>
                <a:gd name="connsiteX10" fmla="*/ 32326 w 163406"/>
                <a:gd name="connsiteY10" fmla="*/ 6039 h 56837"/>
                <a:gd name="connsiteX11" fmla="*/ 5328 w 163406"/>
                <a:gd name="connsiteY11" fmla="*/ 8170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406" h="56837">
                  <a:moveTo>
                    <a:pt x="5328" y="8170"/>
                  </a:moveTo>
                  <a:cubicBezTo>
                    <a:pt x="5328" y="9591"/>
                    <a:pt x="15275" y="8170"/>
                    <a:pt x="30905" y="10302"/>
                  </a:cubicBezTo>
                  <a:cubicBezTo>
                    <a:pt x="40141" y="11723"/>
                    <a:pt x="49377" y="13854"/>
                    <a:pt x="57903" y="16696"/>
                  </a:cubicBezTo>
                  <a:cubicBezTo>
                    <a:pt x="69270" y="18117"/>
                    <a:pt x="81348" y="18117"/>
                    <a:pt x="92715" y="16696"/>
                  </a:cubicBezTo>
                  <a:cubicBezTo>
                    <a:pt x="112608" y="13854"/>
                    <a:pt x="133212" y="20248"/>
                    <a:pt x="148131" y="34458"/>
                  </a:cubicBezTo>
                  <a:cubicBezTo>
                    <a:pt x="153815" y="40852"/>
                    <a:pt x="158078" y="47956"/>
                    <a:pt x="161630" y="55771"/>
                  </a:cubicBezTo>
                  <a:cubicBezTo>
                    <a:pt x="161630" y="46535"/>
                    <a:pt x="158078" y="38010"/>
                    <a:pt x="151684" y="31616"/>
                  </a:cubicBezTo>
                  <a:cubicBezTo>
                    <a:pt x="145289" y="24511"/>
                    <a:pt x="137474" y="18827"/>
                    <a:pt x="128238" y="15275"/>
                  </a:cubicBezTo>
                  <a:cubicBezTo>
                    <a:pt x="116871" y="11012"/>
                    <a:pt x="104793" y="9591"/>
                    <a:pt x="93426" y="11012"/>
                  </a:cubicBezTo>
                  <a:cubicBezTo>
                    <a:pt x="82058" y="12433"/>
                    <a:pt x="71401" y="12433"/>
                    <a:pt x="60034" y="11012"/>
                  </a:cubicBezTo>
                  <a:cubicBezTo>
                    <a:pt x="50798" y="8170"/>
                    <a:pt x="41562" y="6749"/>
                    <a:pt x="32326" y="6039"/>
                  </a:cubicBezTo>
                  <a:cubicBezTo>
                    <a:pt x="22380" y="4618"/>
                    <a:pt x="13854" y="5328"/>
                    <a:pt x="5328" y="8170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9" name="Полилиния: фигура 408">
              <a:extLst>
                <a:ext uri="{FF2B5EF4-FFF2-40B4-BE49-F238E27FC236}">
                  <a16:creationId xmlns:a16="http://schemas.microsoft.com/office/drawing/2014/main" id="{111FFD73-4E7E-3FEB-BF4F-F3750D98F98F}"/>
                </a:ext>
              </a:extLst>
            </p:cNvPr>
            <p:cNvSpPr/>
            <p:nvPr/>
          </p:nvSpPr>
          <p:spPr>
            <a:xfrm>
              <a:off x="9902384" y="2136246"/>
              <a:ext cx="14209" cy="35523"/>
            </a:xfrm>
            <a:custGeom>
              <a:avLst/>
              <a:gdLst>
                <a:gd name="connsiteX0" fmla="*/ 7381 w 14209"/>
                <a:gd name="connsiteY0" fmla="*/ 31683 h 35523"/>
                <a:gd name="connsiteX1" fmla="*/ 12354 w 14209"/>
                <a:gd name="connsiteY1" fmla="*/ 18184 h 35523"/>
                <a:gd name="connsiteX2" fmla="*/ 5960 w 14209"/>
                <a:gd name="connsiteY2" fmla="*/ 5396 h 35523"/>
                <a:gd name="connsiteX3" fmla="*/ 5960 w 14209"/>
                <a:gd name="connsiteY3" fmla="*/ 18184 h 35523"/>
                <a:gd name="connsiteX4" fmla="*/ 7381 w 14209"/>
                <a:gd name="connsiteY4" fmla="*/ 31683 h 3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9" h="35523">
                  <a:moveTo>
                    <a:pt x="7381" y="31683"/>
                  </a:moveTo>
                  <a:cubicBezTo>
                    <a:pt x="8802" y="32393"/>
                    <a:pt x="13064" y="26710"/>
                    <a:pt x="12354" y="18184"/>
                  </a:cubicBezTo>
                  <a:cubicBezTo>
                    <a:pt x="11644" y="9658"/>
                    <a:pt x="7381" y="4685"/>
                    <a:pt x="5960" y="5396"/>
                  </a:cubicBezTo>
                  <a:cubicBezTo>
                    <a:pt x="4539" y="6106"/>
                    <a:pt x="5960" y="11790"/>
                    <a:pt x="5960" y="18184"/>
                  </a:cubicBezTo>
                  <a:cubicBezTo>
                    <a:pt x="5960" y="24578"/>
                    <a:pt x="5960" y="30972"/>
                    <a:pt x="7381" y="31683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0" name="Полилиния: фигура 409">
              <a:extLst>
                <a:ext uri="{FF2B5EF4-FFF2-40B4-BE49-F238E27FC236}">
                  <a16:creationId xmlns:a16="http://schemas.microsoft.com/office/drawing/2014/main" id="{B4871B87-DA0C-35C8-93CF-529BEE6DBC64}"/>
                </a:ext>
              </a:extLst>
            </p:cNvPr>
            <p:cNvSpPr/>
            <p:nvPr/>
          </p:nvSpPr>
          <p:spPr>
            <a:xfrm>
              <a:off x="9846178" y="2199697"/>
              <a:ext cx="134988" cy="42628"/>
            </a:xfrm>
            <a:custGeom>
              <a:avLst/>
              <a:gdLst>
                <a:gd name="connsiteX0" fmla="*/ 5328 w 134987"/>
                <a:gd name="connsiteY0" fmla="*/ 20806 h 42627"/>
                <a:gd name="connsiteX1" fmla="*/ 79927 w 134987"/>
                <a:gd name="connsiteY1" fmla="*/ 15122 h 42627"/>
                <a:gd name="connsiteX2" fmla="*/ 106925 w 134987"/>
                <a:gd name="connsiteY2" fmla="*/ 11570 h 42627"/>
                <a:gd name="connsiteX3" fmla="*/ 124687 w 134987"/>
                <a:gd name="connsiteY3" fmla="*/ 22937 h 42627"/>
                <a:gd name="connsiteX4" fmla="*/ 134633 w 134987"/>
                <a:gd name="connsiteY4" fmla="*/ 42119 h 42627"/>
                <a:gd name="connsiteX5" fmla="*/ 128239 w 134987"/>
                <a:gd name="connsiteY5" fmla="*/ 20806 h 42627"/>
                <a:gd name="connsiteX6" fmla="*/ 108346 w 134987"/>
                <a:gd name="connsiteY6" fmla="*/ 5886 h 42627"/>
                <a:gd name="connsiteX7" fmla="*/ 78507 w 134987"/>
                <a:gd name="connsiteY7" fmla="*/ 8728 h 42627"/>
                <a:gd name="connsiteX8" fmla="*/ 5328 w 134987"/>
                <a:gd name="connsiteY8" fmla="*/ 20806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87" h="42627">
                  <a:moveTo>
                    <a:pt x="5328" y="20806"/>
                  </a:moveTo>
                  <a:cubicBezTo>
                    <a:pt x="30195" y="22937"/>
                    <a:pt x="55771" y="21516"/>
                    <a:pt x="79927" y="15122"/>
                  </a:cubicBezTo>
                  <a:cubicBezTo>
                    <a:pt x="88453" y="12280"/>
                    <a:pt x="97689" y="10859"/>
                    <a:pt x="106925" y="11570"/>
                  </a:cubicBezTo>
                  <a:cubicBezTo>
                    <a:pt x="114030" y="12991"/>
                    <a:pt x="120424" y="17253"/>
                    <a:pt x="124687" y="22937"/>
                  </a:cubicBezTo>
                  <a:cubicBezTo>
                    <a:pt x="128239" y="29331"/>
                    <a:pt x="131791" y="35725"/>
                    <a:pt x="134633" y="42119"/>
                  </a:cubicBezTo>
                  <a:cubicBezTo>
                    <a:pt x="135344" y="34304"/>
                    <a:pt x="132502" y="27200"/>
                    <a:pt x="128239" y="20806"/>
                  </a:cubicBezTo>
                  <a:cubicBezTo>
                    <a:pt x="123976" y="13701"/>
                    <a:pt x="116161" y="8017"/>
                    <a:pt x="108346" y="5886"/>
                  </a:cubicBezTo>
                  <a:cubicBezTo>
                    <a:pt x="98399" y="4465"/>
                    <a:pt x="88453" y="5886"/>
                    <a:pt x="78507" y="8728"/>
                  </a:cubicBezTo>
                  <a:cubicBezTo>
                    <a:pt x="38721" y="17253"/>
                    <a:pt x="5328" y="18674"/>
                    <a:pt x="5328" y="20806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1" name="Полилиния: фигура 410">
              <a:extLst>
                <a:ext uri="{FF2B5EF4-FFF2-40B4-BE49-F238E27FC236}">
                  <a16:creationId xmlns:a16="http://schemas.microsoft.com/office/drawing/2014/main" id="{AA3F761E-4702-F138-5625-4048DFB8E95C}"/>
                </a:ext>
              </a:extLst>
            </p:cNvPr>
            <p:cNvSpPr/>
            <p:nvPr/>
          </p:nvSpPr>
          <p:spPr>
            <a:xfrm>
              <a:off x="9832679" y="2242616"/>
              <a:ext cx="113674" cy="35523"/>
            </a:xfrm>
            <a:custGeom>
              <a:avLst/>
              <a:gdLst>
                <a:gd name="connsiteX0" fmla="*/ 5328 w 113674"/>
                <a:gd name="connsiteY0" fmla="*/ 22646 h 35523"/>
                <a:gd name="connsiteX1" fmla="*/ 23801 w 113674"/>
                <a:gd name="connsiteY1" fmla="*/ 22646 h 35523"/>
                <a:gd name="connsiteX2" fmla="*/ 66429 w 113674"/>
                <a:gd name="connsiteY2" fmla="*/ 14120 h 35523"/>
                <a:gd name="connsiteX3" fmla="*/ 89163 w 113674"/>
                <a:gd name="connsiteY3" fmla="*/ 11989 h 35523"/>
                <a:gd name="connsiteX4" fmla="*/ 105504 w 113674"/>
                <a:gd name="connsiteY4" fmla="*/ 17673 h 35523"/>
                <a:gd name="connsiteX5" fmla="*/ 113319 w 113674"/>
                <a:gd name="connsiteY5" fmla="*/ 31882 h 35523"/>
                <a:gd name="connsiteX6" fmla="*/ 114030 w 113674"/>
                <a:gd name="connsiteY6" fmla="*/ 26909 h 35523"/>
                <a:gd name="connsiteX7" fmla="*/ 107635 w 113674"/>
                <a:gd name="connsiteY7" fmla="*/ 14120 h 35523"/>
                <a:gd name="connsiteX8" fmla="*/ 88453 w 113674"/>
                <a:gd name="connsiteY8" fmla="*/ 5595 h 35523"/>
                <a:gd name="connsiteX9" fmla="*/ 63587 w 113674"/>
                <a:gd name="connsiteY9" fmla="*/ 7726 h 35523"/>
                <a:gd name="connsiteX10" fmla="*/ 20959 w 113674"/>
                <a:gd name="connsiteY10" fmla="*/ 17673 h 35523"/>
                <a:gd name="connsiteX11" fmla="*/ 5328 w 113674"/>
                <a:gd name="connsiteY11" fmla="*/ 22646 h 3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674" h="35523">
                  <a:moveTo>
                    <a:pt x="5328" y="22646"/>
                  </a:moveTo>
                  <a:cubicBezTo>
                    <a:pt x="11013" y="24067"/>
                    <a:pt x="17407" y="24067"/>
                    <a:pt x="23801" y="22646"/>
                  </a:cubicBezTo>
                  <a:cubicBezTo>
                    <a:pt x="35168" y="21225"/>
                    <a:pt x="50088" y="17673"/>
                    <a:pt x="66429" y="14120"/>
                  </a:cubicBezTo>
                  <a:cubicBezTo>
                    <a:pt x="74244" y="12700"/>
                    <a:pt x="82059" y="11989"/>
                    <a:pt x="89163" y="11989"/>
                  </a:cubicBezTo>
                  <a:cubicBezTo>
                    <a:pt x="94847" y="11989"/>
                    <a:pt x="101241" y="14120"/>
                    <a:pt x="105504" y="17673"/>
                  </a:cubicBezTo>
                  <a:cubicBezTo>
                    <a:pt x="109767" y="21225"/>
                    <a:pt x="112609" y="26198"/>
                    <a:pt x="113319" y="31882"/>
                  </a:cubicBezTo>
                  <a:cubicBezTo>
                    <a:pt x="113319" y="31882"/>
                    <a:pt x="114740" y="30461"/>
                    <a:pt x="114030" y="26909"/>
                  </a:cubicBezTo>
                  <a:cubicBezTo>
                    <a:pt x="113319" y="21936"/>
                    <a:pt x="111188" y="17673"/>
                    <a:pt x="107635" y="14120"/>
                  </a:cubicBezTo>
                  <a:cubicBezTo>
                    <a:pt x="102662" y="9147"/>
                    <a:pt x="95558" y="6305"/>
                    <a:pt x="88453" y="5595"/>
                  </a:cubicBezTo>
                  <a:cubicBezTo>
                    <a:pt x="79927" y="4884"/>
                    <a:pt x="71402" y="5595"/>
                    <a:pt x="63587" y="7726"/>
                  </a:cubicBezTo>
                  <a:cubicBezTo>
                    <a:pt x="46536" y="11279"/>
                    <a:pt x="32326" y="15541"/>
                    <a:pt x="20959" y="17673"/>
                  </a:cubicBezTo>
                  <a:cubicBezTo>
                    <a:pt x="17407" y="19094"/>
                    <a:pt x="11013" y="20515"/>
                    <a:pt x="5328" y="22646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2" name="Полилиния: фигура 411">
              <a:extLst>
                <a:ext uri="{FF2B5EF4-FFF2-40B4-BE49-F238E27FC236}">
                  <a16:creationId xmlns:a16="http://schemas.microsoft.com/office/drawing/2014/main" id="{1576ECED-D021-22B7-616D-5F68C6BE18C5}"/>
                </a:ext>
              </a:extLst>
            </p:cNvPr>
            <p:cNvSpPr/>
            <p:nvPr/>
          </p:nvSpPr>
          <p:spPr>
            <a:xfrm>
              <a:off x="9862366" y="2295456"/>
              <a:ext cx="35523" cy="56837"/>
            </a:xfrm>
            <a:custGeom>
              <a:avLst/>
              <a:gdLst>
                <a:gd name="connsiteX0" fmla="*/ 5482 w 35523"/>
                <a:gd name="connsiteY0" fmla="*/ 5328 h 56837"/>
                <a:gd name="connsiteX1" fmla="*/ 28216 w 35523"/>
                <a:gd name="connsiteY1" fmla="*/ 15275 h 56837"/>
                <a:gd name="connsiteX2" fmla="*/ 25374 w 35523"/>
                <a:gd name="connsiteY2" fmla="*/ 12433 h 56837"/>
                <a:gd name="connsiteX3" fmla="*/ 26085 w 35523"/>
                <a:gd name="connsiteY3" fmla="*/ 20248 h 56837"/>
                <a:gd name="connsiteX4" fmla="*/ 33190 w 35523"/>
                <a:gd name="connsiteY4" fmla="*/ 51509 h 56837"/>
                <a:gd name="connsiteX5" fmla="*/ 32479 w 35523"/>
                <a:gd name="connsiteY5" fmla="*/ 19538 h 56837"/>
                <a:gd name="connsiteX6" fmla="*/ 31058 w 35523"/>
                <a:gd name="connsiteY6" fmla="*/ 11723 h 56837"/>
                <a:gd name="connsiteX7" fmla="*/ 31058 w 35523"/>
                <a:gd name="connsiteY7" fmla="*/ 8881 h 56837"/>
                <a:gd name="connsiteX8" fmla="*/ 28216 w 35523"/>
                <a:gd name="connsiteY8" fmla="*/ 8881 h 56837"/>
                <a:gd name="connsiteX9" fmla="*/ 5482 w 35523"/>
                <a:gd name="connsiteY9" fmla="*/ 5328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23" h="56837">
                  <a:moveTo>
                    <a:pt x="5482" y="5328"/>
                  </a:moveTo>
                  <a:cubicBezTo>
                    <a:pt x="4060" y="6039"/>
                    <a:pt x="12586" y="15275"/>
                    <a:pt x="28216" y="15275"/>
                  </a:cubicBezTo>
                  <a:lnTo>
                    <a:pt x="25374" y="12433"/>
                  </a:lnTo>
                  <a:cubicBezTo>
                    <a:pt x="25374" y="15275"/>
                    <a:pt x="26085" y="17406"/>
                    <a:pt x="26085" y="20248"/>
                  </a:cubicBezTo>
                  <a:cubicBezTo>
                    <a:pt x="26085" y="30905"/>
                    <a:pt x="28927" y="41562"/>
                    <a:pt x="33190" y="51509"/>
                  </a:cubicBezTo>
                  <a:cubicBezTo>
                    <a:pt x="34611" y="40852"/>
                    <a:pt x="34611" y="30195"/>
                    <a:pt x="32479" y="19538"/>
                  </a:cubicBezTo>
                  <a:lnTo>
                    <a:pt x="31058" y="11723"/>
                  </a:lnTo>
                  <a:lnTo>
                    <a:pt x="31058" y="8881"/>
                  </a:lnTo>
                  <a:lnTo>
                    <a:pt x="28216" y="8881"/>
                  </a:lnTo>
                  <a:cubicBezTo>
                    <a:pt x="20401" y="8881"/>
                    <a:pt x="12586" y="7460"/>
                    <a:pt x="5482" y="5328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3" name="Полилиния: фигура 412">
              <a:extLst>
                <a:ext uri="{FF2B5EF4-FFF2-40B4-BE49-F238E27FC236}">
                  <a16:creationId xmlns:a16="http://schemas.microsoft.com/office/drawing/2014/main" id="{2729F66A-967A-CDF8-788B-55A1ED0147D4}"/>
                </a:ext>
              </a:extLst>
            </p:cNvPr>
            <p:cNvSpPr/>
            <p:nvPr/>
          </p:nvSpPr>
          <p:spPr>
            <a:xfrm>
              <a:off x="10285245" y="2265617"/>
              <a:ext cx="362336" cy="596789"/>
            </a:xfrm>
            <a:custGeom>
              <a:avLst/>
              <a:gdLst>
                <a:gd name="connsiteX0" fmla="*/ 196443 w 362336"/>
                <a:gd name="connsiteY0" fmla="*/ 5328 h 596788"/>
                <a:gd name="connsiteX1" fmla="*/ 363402 w 362336"/>
                <a:gd name="connsiteY1" fmla="*/ 266779 h 596788"/>
                <a:gd name="connsiteX2" fmla="*/ 312958 w 362336"/>
                <a:gd name="connsiteY2" fmla="*/ 597144 h 596788"/>
                <a:gd name="connsiteX3" fmla="*/ 5328 w 362336"/>
                <a:gd name="connsiteY3" fmla="*/ 429475 h 596788"/>
                <a:gd name="connsiteX4" fmla="*/ 73533 w 362336"/>
                <a:gd name="connsiteY4" fmla="*/ 256832 h 596788"/>
                <a:gd name="connsiteX5" fmla="*/ 196443 w 362336"/>
                <a:gd name="connsiteY5" fmla="*/ 5328 h 59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336" h="596788">
                  <a:moveTo>
                    <a:pt x="196443" y="5328"/>
                  </a:moveTo>
                  <a:cubicBezTo>
                    <a:pt x="196443" y="5328"/>
                    <a:pt x="363402" y="45825"/>
                    <a:pt x="363402" y="266779"/>
                  </a:cubicBezTo>
                  <a:cubicBezTo>
                    <a:pt x="363402" y="487733"/>
                    <a:pt x="312958" y="597144"/>
                    <a:pt x="312958" y="597144"/>
                  </a:cubicBezTo>
                  <a:lnTo>
                    <a:pt x="5328" y="429475"/>
                  </a:lnTo>
                  <a:lnTo>
                    <a:pt x="73533" y="256832"/>
                  </a:lnTo>
                  <a:lnTo>
                    <a:pt x="196443" y="5328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4" name="Полилиния: фигура 413">
              <a:extLst>
                <a:ext uri="{FF2B5EF4-FFF2-40B4-BE49-F238E27FC236}">
                  <a16:creationId xmlns:a16="http://schemas.microsoft.com/office/drawing/2014/main" id="{BF56B531-B532-36CB-F87B-A0E131EBCC64}"/>
                </a:ext>
              </a:extLst>
            </p:cNvPr>
            <p:cNvSpPr/>
            <p:nvPr/>
          </p:nvSpPr>
          <p:spPr>
            <a:xfrm>
              <a:off x="10280271" y="2311087"/>
              <a:ext cx="319708" cy="554161"/>
            </a:xfrm>
            <a:custGeom>
              <a:avLst/>
              <a:gdLst>
                <a:gd name="connsiteX0" fmla="*/ 317222 w 319708"/>
                <a:gd name="connsiteY0" fmla="*/ 552385 h 554161"/>
                <a:gd name="connsiteX1" fmla="*/ 310828 w 319708"/>
                <a:gd name="connsiteY1" fmla="*/ 549543 h 554161"/>
                <a:gd name="connsiteX2" fmla="*/ 293066 w 319708"/>
                <a:gd name="connsiteY2" fmla="*/ 540307 h 554161"/>
                <a:gd name="connsiteX3" fmla="*/ 227704 w 319708"/>
                <a:gd name="connsiteY3" fmla="*/ 505494 h 554161"/>
                <a:gd name="connsiteX4" fmla="*/ 8170 w 319708"/>
                <a:gd name="connsiteY4" fmla="*/ 387558 h 554161"/>
                <a:gd name="connsiteX5" fmla="*/ 5328 w 319708"/>
                <a:gd name="connsiteY5" fmla="*/ 386137 h 554161"/>
                <a:gd name="connsiteX6" fmla="*/ 6040 w 319708"/>
                <a:gd name="connsiteY6" fmla="*/ 383295 h 554161"/>
                <a:gd name="connsiteX7" fmla="*/ 22380 w 319708"/>
                <a:gd name="connsiteY7" fmla="*/ 339957 h 554161"/>
                <a:gd name="connsiteX8" fmla="*/ 77796 w 319708"/>
                <a:gd name="connsiteY8" fmla="*/ 195733 h 554161"/>
                <a:gd name="connsiteX9" fmla="*/ 101952 w 319708"/>
                <a:gd name="connsiteY9" fmla="*/ 133212 h 554161"/>
                <a:gd name="connsiteX10" fmla="*/ 126818 w 319708"/>
                <a:gd name="connsiteY10" fmla="*/ 79217 h 554161"/>
                <a:gd name="connsiteX11" fmla="*/ 182234 w 319708"/>
                <a:gd name="connsiteY11" fmla="*/ 14565 h 554161"/>
                <a:gd name="connsiteX12" fmla="*/ 204258 w 319708"/>
                <a:gd name="connsiteY12" fmla="*/ 6039 h 554161"/>
                <a:gd name="connsiteX13" fmla="*/ 209942 w 319708"/>
                <a:gd name="connsiteY13" fmla="*/ 5328 h 554161"/>
                <a:gd name="connsiteX14" fmla="*/ 212074 w 319708"/>
                <a:gd name="connsiteY14" fmla="*/ 5328 h 554161"/>
                <a:gd name="connsiteX15" fmla="*/ 183655 w 319708"/>
                <a:gd name="connsiteY15" fmla="*/ 16696 h 554161"/>
                <a:gd name="connsiteX16" fmla="*/ 131081 w 319708"/>
                <a:gd name="connsiteY16" fmla="*/ 81348 h 554161"/>
                <a:gd name="connsiteX17" fmla="*/ 107635 w 319708"/>
                <a:gd name="connsiteY17" fmla="*/ 134633 h 554161"/>
                <a:gd name="connsiteX18" fmla="*/ 83479 w 319708"/>
                <a:gd name="connsiteY18" fmla="*/ 197864 h 554161"/>
                <a:gd name="connsiteX19" fmla="*/ 27354 w 319708"/>
                <a:gd name="connsiteY19" fmla="*/ 342088 h 554161"/>
                <a:gd name="connsiteX20" fmla="*/ 11013 w 319708"/>
                <a:gd name="connsiteY20" fmla="*/ 385426 h 554161"/>
                <a:gd name="connsiteX21" fmla="*/ 9592 w 319708"/>
                <a:gd name="connsiteY21" fmla="*/ 381874 h 554161"/>
                <a:gd name="connsiteX22" fmla="*/ 227704 w 319708"/>
                <a:gd name="connsiteY22" fmla="*/ 501942 h 554161"/>
                <a:gd name="connsiteX23" fmla="*/ 292356 w 319708"/>
                <a:gd name="connsiteY23" fmla="*/ 538176 h 554161"/>
                <a:gd name="connsiteX24" fmla="*/ 309407 w 319708"/>
                <a:gd name="connsiteY24" fmla="*/ 548122 h 554161"/>
                <a:gd name="connsiteX25" fmla="*/ 317222 w 319708"/>
                <a:gd name="connsiteY25" fmla="*/ 552385 h 55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9708" h="554161">
                  <a:moveTo>
                    <a:pt x="317222" y="552385"/>
                  </a:moveTo>
                  <a:cubicBezTo>
                    <a:pt x="315091" y="551674"/>
                    <a:pt x="312959" y="550964"/>
                    <a:pt x="310828" y="549543"/>
                  </a:cubicBezTo>
                  <a:cubicBezTo>
                    <a:pt x="305855" y="547412"/>
                    <a:pt x="300171" y="543860"/>
                    <a:pt x="293066" y="540307"/>
                  </a:cubicBezTo>
                  <a:lnTo>
                    <a:pt x="227704" y="505494"/>
                  </a:lnTo>
                  <a:lnTo>
                    <a:pt x="8170" y="387558"/>
                  </a:lnTo>
                  <a:lnTo>
                    <a:pt x="5328" y="386137"/>
                  </a:lnTo>
                  <a:lnTo>
                    <a:pt x="6040" y="383295"/>
                  </a:lnTo>
                  <a:cubicBezTo>
                    <a:pt x="11723" y="369796"/>
                    <a:pt x="16697" y="354876"/>
                    <a:pt x="22380" y="339957"/>
                  </a:cubicBezTo>
                  <a:lnTo>
                    <a:pt x="77796" y="195733"/>
                  </a:lnTo>
                  <a:lnTo>
                    <a:pt x="101952" y="133212"/>
                  </a:lnTo>
                  <a:cubicBezTo>
                    <a:pt x="109057" y="114740"/>
                    <a:pt x="116872" y="96978"/>
                    <a:pt x="126818" y="79217"/>
                  </a:cubicBezTo>
                  <a:cubicBezTo>
                    <a:pt x="139606" y="53640"/>
                    <a:pt x="158789" y="30905"/>
                    <a:pt x="182234" y="14565"/>
                  </a:cubicBezTo>
                  <a:cubicBezTo>
                    <a:pt x="188628" y="10302"/>
                    <a:pt x="196443" y="7460"/>
                    <a:pt x="204258" y="6039"/>
                  </a:cubicBezTo>
                  <a:lnTo>
                    <a:pt x="209942" y="5328"/>
                  </a:lnTo>
                  <a:lnTo>
                    <a:pt x="212074" y="5328"/>
                  </a:lnTo>
                  <a:cubicBezTo>
                    <a:pt x="202127" y="7460"/>
                    <a:pt x="192181" y="11012"/>
                    <a:pt x="183655" y="16696"/>
                  </a:cubicBezTo>
                  <a:cubicBezTo>
                    <a:pt x="160920" y="33747"/>
                    <a:pt x="143158" y="55771"/>
                    <a:pt x="131081" y="81348"/>
                  </a:cubicBezTo>
                  <a:cubicBezTo>
                    <a:pt x="121845" y="98399"/>
                    <a:pt x="114030" y="116161"/>
                    <a:pt x="107635" y="134633"/>
                  </a:cubicBezTo>
                  <a:lnTo>
                    <a:pt x="83479" y="197864"/>
                  </a:lnTo>
                  <a:lnTo>
                    <a:pt x="27354" y="342088"/>
                  </a:lnTo>
                  <a:lnTo>
                    <a:pt x="11013" y="385426"/>
                  </a:lnTo>
                  <a:lnTo>
                    <a:pt x="9592" y="381874"/>
                  </a:lnTo>
                  <a:lnTo>
                    <a:pt x="227704" y="501942"/>
                  </a:lnTo>
                  <a:lnTo>
                    <a:pt x="292356" y="538176"/>
                  </a:lnTo>
                  <a:lnTo>
                    <a:pt x="309407" y="548122"/>
                  </a:lnTo>
                  <a:cubicBezTo>
                    <a:pt x="313670" y="549543"/>
                    <a:pt x="315801" y="550964"/>
                    <a:pt x="317222" y="55238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5" name="Полилиния: фигура 414">
              <a:extLst>
                <a:ext uri="{FF2B5EF4-FFF2-40B4-BE49-F238E27FC236}">
                  <a16:creationId xmlns:a16="http://schemas.microsoft.com/office/drawing/2014/main" id="{4616FBC1-ED8A-6D7B-4F18-CCAE3670A01C}"/>
                </a:ext>
              </a:extLst>
            </p:cNvPr>
            <p:cNvSpPr/>
            <p:nvPr/>
          </p:nvSpPr>
          <p:spPr>
            <a:xfrm>
              <a:off x="6223528" y="5378866"/>
              <a:ext cx="447592" cy="632312"/>
            </a:xfrm>
            <a:custGeom>
              <a:avLst/>
              <a:gdLst>
                <a:gd name="connsiteX0" fmla="*/ 294487 w 447591"/>
                <a:gd name="connsiteY0" fmla="*/ 5328 h 632312"/>
                <a:gd name="connsiteX1" fmla="*/ 5328 w 447591"/>
                <a:gd name="connsiteY1" fmla="*/ 269621 h 632312"/>
                <a:gd name="connsiteX2" fmla="*/ 332141 w 447591"/>
                <a:gd name="connsiteY2" fmla="*/ 631246 h 632312"/>
                <a:gd name="connsiteX3" fmla="*/ 264647 w 447591"/>
                <a:gd name="connsiteY3" fmla="*/ 348482 h 632312"/>
                <a:gd name="connsiteX4" fmla="*/ 445105 w 447591"/>
                <a:gd name="connsiteY4" fmla="*/ 173708 h 632312"/>
                <a:gd name="connsiteX5" fmla="*/ 294487 w 447591"/>
                <a:gd name="connsiteY5" fmla="*/ 5328 h 63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591" h="632312">
                  <a:moveTo>
                    <a:pt x="294487" y="5328"/>
                  </a:moveTo>
                  <a:lnTo>
                    <a:pt x="5328" y="269621"/>
                  </a:lnTo>
                  <a:lnTo>
                    <a:pt x="332141" y="631246"/>
                  </a:lnTo>
                  <a:cubicBezTo>
                    <a:pt x="364823" y="597854"/>
                    <a:pt x="264647" y="348482"/>
                    <a:pt x="264647" y="348482"/>
                  </a:cubicBezTo>
                  <a:lnTo>
                    <a:pt x="445105" y="173708"/>
                  </a:lnTo>
                  <a:lnTo>
                    <a:pt x="294487" y="5328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6" name="Полилиния: фигура 415">
              <a:extLst>
                <a:ext uri="{FF2B5EF4-FFF2-40B4-BE49-F238E27FC236}">
                  <a16:creationId xmlns:a16="http://schemas.microsoft.com/office/drawing/2014/main" id="{D3539D59-9504-EB5B-8562-600893886801}"/>
                </a:ext>
              </a:extLst>
            </p:cNvPr>
            <p:cNvSpPr/>
            <p:nvPr/>
          </p:nvSpPr>
          <p:spPr>
            <a:xfrm>
              <a:off x="6368132" y="5592881"/>
              <a:ext cx="42628" cy="42628"/>
            </a:xfrm>
            <a:custGeom>
              <a:avLst/>
              <a:gdLst>
                <a:gd name="connsiteX0" fmla="*/ 34788 w 42627"/>
                <a:gd name="connsiteY0" fmla="*/ 8004 h 42627"/>
                <a:gd name="connsiteX1" fmla="*/ 8501 w 42627"/>
                <a:gd name="connsiteY1" fmla="*/ 12977 h 42627"/>
                <a:gd name="connsiteX2" fmla="*/ 13474 w 42627"/>
                <a:gd name="connsiteY2" fmla="*/ 38554 h 42627"/>
                <a:gd name="connsiteX3" fmla="*/ 41182 w 42627"/>
                <a:gd name="connsiteY3" fmla="*/ 32870 h 42627"/>
                <a:gd name="connsiteX4" fmla="*/ 33367 w 42627"/>
                <a:gd name="connsiteY4" fmla="*/ 6583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7" h="42627">
                  <a:moveTo>
                    <a:pt x="34788" y="8004"/>
                  </a:moveTo>
                  <a:cubicBezTo>
                    <a:pt x="26262" y="3031"/>
                    <a:pt x="14895" y="5162"/>
                    <a:pt x="8501" y="12977"/>
                  </a:cubicBezTo>
                  <a:cubicBezTo>
                    <a:pt x="2817" y="21502"/>
                    <a:pt x="4948" y="32870"/>
                    <a:pt x="13474" y="38554"/>
                  </a:cubicBezTo>
                  <a:cubicBezTo>
                    <a:pt x="22710" y="44237"/>
                    <a:pt x="34788" y="41396"/>
                    <a:pt x="41182" y="32870"/>
                  </a:cubicBezTo>
                  <a:cubicBezTo>
                    <a:pt x="46155" y="23634"/>
                    <a:pt x="42603" y="11556"/>
                    <a:pt x="33367" y="658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7" name="Полилиния: фигура 416">
              <a:extLst>
                <a:ext uri="{FF2B5EF4-FFF2-40B4-BE49-F238E27FC236}">
                  <a16:creationId xmlns:a16="http://schemas.microsoft.com/office/drawing/2014/main" id="{98AA69F9-8782-A054-1582-2CE0229455DD}"/>
                </a:ext>
              </a:extLst>
            </p:cNvPr>
            <p:cNvSpPr/>
            <p:nvPr/>
          </p:nvSpPr>
          <p:spPr>
            <a:xfrm>
              <a:off x="6223528" y="5615450"/>
              <a:ext cx="341022" cy="397859"/>
            </a:xfrm>
            <a:custGeom>
              <a:avLst/>
              <a:gdLst>
                <a:gd name="connsiteX0" fmla="*/ 5328 w 341022"/>
                <a:gd name="connsiteY0" fmla="*/ 33037 h 397859"/>
                <a:gd name="connsiteX1" fmla="*/ 35168 w 341022"/>
                <a:gd name="connsiteY1" fmla="*/ 5328 h 397859"/>
                <a:gd name="connsiteX2" fmla="*/ 336404 w 341022"/>
                <a:gd name="connsiteY2" fmla="*/ 364823 h 397859"/>
                <a:gd name="connsiteX3" fmla="*/ 330720 w 341022"/>
                <a:gd name="connsiteY3" fmla="*/ 395373 h 397859"/>
                <a:gd name="connsiteX4" fmla="*/ 5328 w 341022"/>
                <a:gd name="connsiteY4" fmla="*/ 33037 h 3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022" h="397859">
                  <a:moveTo>
                    <a:pt x="5328" y="33037"/>
                  </a:moveTo>
                  <a:lnTo>
                    <a:pt x="35168" y="5328"/>
                  </a:lnTo>
                  <a:lnTo>
                    <a:pt x="336404" y="364823"/>
                  </a:lnTo>
                  <a:cubicBezTo>
                    <a:pt x="336404" y="364823"/>
                    <a:pt x="344219" y="387557"/>
                    <a:pt x="330720" y="395373"/>
                  </a:cubicBezTo>
                  <a:lnTo>
                    <a:pt x="5328" y="33037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8" name="Полилиния: фигура 417">
              <a:extLst>
                <a:ext uri="{FF2B5EF4-FFF2-40B4-BE49-F238E27FC236}">
                  <a16:creationId xmlns:a16="http://schemas.microsoft.com/office/drawing/2014/main" id="{92C9B2FB-7D25-F879-A781-0C7AFDEA1884}"/>
                </a:ext>
              </a:extLst>
            </p:cNvPr>
            <p:cNvSpPr/>
            <p:nvPr/>
          </p:nvSpPr>
          <p:spPr>
            <a:xfrm>
              <a:off x="6440903" y="5706376"/>
              <a:ext cx="56837" cy="28419"/>
            </a:xfrm>
            <a:custGeom>
              <a:avLst/>
              <a:gdLst>
                <a:gd name="connsiteX0" fmla="*/ 55088 w 56837"/>
                <a:gd name="connsiteY0" fmla="*/ 24524 h 28418"/>
                <a:gd name="connsiteX1" fmla="*/ 30932 w 56837"/>
                <a:gd name="connsiteY1" fmla="*/ 14577 h 28418"/>
                <a:gd name="connsiteX2" fmla="*/ 5355 w 56837"/>
                <a:gd name="connsiteY2" fmla="*/ 11025 h 28418"/>
                <a:gd name="connsiteX3" fmla="*/ 33774 w 56837"/>
                <a:gd name="connsiteY3" fmla="*/ 6762 h 28418"/>
                <a:gd name="connsiteX4" fmla="*/ 55088 w 56837"/>
                <a:gd name="connsiteY4" fmla="*/ 24524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37" h="28418">
                  <a:moveTo>
                    <a:pt x="55088" y="24524"/>
                  </a:moveTo>
                  <a:cubicBezTo>
                    <a:pt x="52956" y="25945"/>
                    <a:pt x="44431" y="18130"/>
                    <a:pt x="30932" y="14577"/>
                  </a:cubicBezTo>
                  <a:cubicBezTo>
                    <a:pt x="17433" y="11025"/>
                    <a:pt x="6066" y="13157"/>
                    <a:pt x="5355" y="11025"/>
                  </a:cubicBezTo>
                  <a:cubicBezTo>
                    <a:pt x="4645" y="8894"/>
                    <a:pt x="18144" y="2500"/>
                    <a:pt x="33774" y="6762"/>
                  </a:cubicBezTo>
                  <a:cubicBezTo>
                    <a:pt x="48694" y="11025"/>
                    <a:pt x="56509" y="23814"/>
                    <a:pt x="55088" y="245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9" name="Полилиния: фигура 418">
              <a:extLst>
                <a:ext uri="{FF2B5EF4-FFF2-40B4-BE49-F238E27FC236}">
                  <a16:creationId xmlns:a16="http://schemas.microsoft.com/office/drawing/2014/main" id="{7E3BAB48-FE40-A400-9AA5-16948532588A}"/>
                </a:ext>
              </a:extLst>
            </p:cNvPr>
            <p:cNvSpPr/>
            <p:nvPr/>
          </p:nvSpPr>
          <p:spPr>
            <a:xfrm>
              <a:off x="6460658" y="5766778"/>
              <a:ext cx="56837" cy="21314"/>
            </a:xfrm>
            <a:custGeom>
              <a:avLst/>
              <a:gdLst>
                <a:gd name="connsiteX0" fmla="*/ 53805 w 56837"/>
                <a:gd name="connsiteY0" fmla="*/ 15985 h 21313"/>
                <a:gd name="connsiteX1" fmla="*/ 29649 w 56837"/>
                <a:gd name="connsiteY1" fmla="*/ 13854 h 21313"/>
                <a:gd name="connsiteX2" fmla="*/ 5493 w 56837"/>
                <a:gd name="connsiteY2" fmla="*/ 18117 h 21313"/>
                <a:gd name="connsiteX3" fmla="*/ 28228 w 56837"/>
                <a:gd name="connsiteY3" fmla="*/ 5328 h 21313"/>
                <a:gd name="connsiteX4" fmla="*/ 53805 w 56837"/>
                <a:gd name="connsiteY4" fmla="*/ 15985 h 2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37" h="21313">
                  <a:moveTo>
                    <a:pt x="53805" y="15985"/>
                  </a:moveTo>
                  <a:cubicBezTo>
                    <a:pt x="52383" y="18117"/>
                    <a:pt x="42437" y="13144"/>
                    <a:pt x="29649" y="13854"/>
                  </a:cubicBezTo>
                  <a:cubicBezTo>
                    <a:pt x="16860" y="14564"/>
                    <a:pt x="7624" y="20248"/>
                    <a:pt x="5493" y="18117"/>
                  </a:cubicBezTo>
                  <a:cubicBezTo>
                    <a:pt x="4072" y="16696"/>
                    <a:pt x="11887" y="5328"/>
                    <a:pt x="28228" y="5328"/>
                  </a:cubicBezTo>
                  <a:cubicBezTo>
                    <a:pt x="44568" y="6039"/>
                    <a:pt x="55225" y="14564"/>
                    <a:pt x="53805" y="159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0" name="Полилиния: фигура 419">
              <a:extLst>
                <a:ext uri="{FF2B5EF4-FFF2-40B4-BE49-F238E27FC236}">
                  <a16:creationId xmlns:a16="http://schemas.microsoft.com/office/drawing/2014/main" id="{42A56E4D-69F2-2D87-8F87-49275E731369}"/>
                </a:ext>
              </a:extLst>
            </p:cNvPr>
            <p:cNvSpPr/>
            <p:nvPr/>
          </p:nvSpPr>
          <p:spPr>
            <a:xfrm>
              <a:off x="6483089" y="5822919"/>
              <a:ext cx="49732" cy="28419"/>
            </a:xfrm>
            <a:custGeom>
              <a:avLst/>
              <a:gdLst>
                <a:gd name="connsiteX0" fmla="*/ 5797 w 49732"/>
                <a:gd name="connsiteY0" fmla="*/ 23076 h 28418"/>
                <a:gd name="connsiteX1" fmla="*/ 24269 w 49732"/>
                <a:gd name="connsiteY1" fmla="*/ 7446 h 28418"/>
                <a:gd name="connsiteX2" fmla="*/ 48424 w 49732"/>
                <a:gd name="connsiteY2" fmla="*/ 10288 h 28418"/>
                <a:gd name="connsiteX3" fmla="*/ 26400 w 49732"/>
                <a:gd name="connsiteY3" fmla="*/ 15261 h 28418"/>
                <a:gd name="connsiteX4" fmla="*/ 5797 w 49732"/>
                <a:gd name="connsiteY4" fmla="*/ 23076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2" h="28418">
                  <a:moveTo>
                    <a:pt x="5797" y="23076"/>
                  </a:moveTo>
                  <a:cubicBezTo>
                    <a:pt x="3665" y="21655"/>
                    <a:pt x="8639" y="11709"/>
                    <a:pt x="24269" y="7446"/>
                  </a:cubicBezTo>
                  <a:cubicBezTo>
                    <a:pt x="39899" y="2473"/>
                    <a:pt x="49135" y="7446"/>
                    <a:pt x="48424" y="10288"/>
                  </a:cubicBezTo>
                  <a:cubicBezTo>
                    <a:pt x="47714" y="13130"/>
                    <a:pt x="37767" y="11709"/>
                    <a:pt x="26400" y="15261"/>
                  </a:cubicBezTo>
                  <a:cubicBezTo>
                    <a:pt x="15033" y="18103"/>
                    <a:pt x="7218" y="24497"/>
                    <a:pt x="5797" y="230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1" name="Полилиния: фигура 420">
              <a:extLst>
                <a:ext uri="{FF2B5EF4-FFF2-40B4-BE49-F238E27FC236}">
                  <a16:creationId xmlns:a16="http://schemas.microsoft.com/office/drawing/2014/main" id="{B217E9F9-9369-188F-F524-CFDDFF123CF0}"/>
                </a:ext>
              </a:extLst>
            </p:cNvPr>
            <p:cNvSpPr/>
            <p:nvPr/>
          </p:nvSpPr>
          <p:spPr>
            <a:xfrm>
              <a:off x="6494178" y="5648099"/>
              <a:ext cx="42628" cy="42628"/>
            </a:xfrm>
            <a:custGeom>
              <a:avLst/>
              <a:gdLst>
                <a:gd name="connsiteX0" fmla="*/ 41598 w 42627"/>
                <a:gd name="connsiteY0" fmla="*/ 41594 h 42627"/>
                <a:gd name="connsiteX1" fmla="*/ 24547 w 42627"/>
                <a:gd name="connsiteY1" fmla="*/ 22412 h 42627"/>
                <a:gd name="connsiteX2" fmla="*/ 5364 w 42627"/>
                <a:gd name="connsiteY2" fmla="*/ 6071 h 42627"/>
                <a:gd name="connsiteX3" fmla="*/ 30231 w 42627"/>
                <a:gd name="connsiteY3" fmla="*/ 16728 h 42627"/>
                <a:gd name="connsiteX4" fmla="*/ 41598 w 42627"/>
                <a:gd name="connsiteY4" fmla="*/ 41594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7" h="42627">
                  <a:moveTo>
                    <a:pt x="41598" y="41594"/>
                  </a:moveTo>
                  <a:cubicBezTo>
                    <a:pt x="39467" y="42305"/>
                    <a:pt x="34494" y="31648"/>
                    <a:pt x="24547" y="22412"/>
                  </a:cubicBezTo>
                  <a:cubicBezTo>
                    <a:pt x="14600" y="13176"/>
                    <a:pt x="4654" y="8202"/>
                    <a:pt x="5364" y="6071"/>
                  </a:cubicBezTo>
                  <a:cubicBezTo>
                    <a:pt x="6075" y="3940"/>
                    <a:pt x="18863" y="6071"/>
                    <a:pt x="30231" y="16728"/>
                  </a:cubicBezTo>
                  <a:cubicBezTo>
                    <a:pt x="41598" y="27385"/>
                    <a:pt x="43730" y="40884"/>
                    <a:pt x="41598" y="415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2" name="Полилиния: фигура 421">
              <a:extLst>
                <a:ext uri="{FF2B5EF4-FFF2-40B4-BE49-F238E27FC236}">
                  <a16:creationId xmlns:a16="http://schemas.microsoft.com/office/drawing/2014/main" id="{DD4B1704-1348-7006-1527-06F6745BF1E1}"/>
                </a:ext>
              </a:extLst>
            </p:cNvPr>
            <p:cNvSpPr/>
            <p:nvPr/>
          </p:nvSpPr>
          <p:spPr>
            <a:xfrm>
              <a:off x="6533290" y="5559856"/>
              <a:ext cx="42628" cy="85256"/>
            </a:xfrm>
            <a:custGeom>
              <a:avLst/>
              <a:gdLst>
                <a:gd name="connsiteX0" fmla="*/ 37299 w 42627"/>
                <a:gd name="connsiteY0" fmla="*/ 82236 h 85255"/>
                <a:gd name="connsiteX1" fmla="*/ 20959 w 42627"/>
                <a:gd name="connsiteY1" fmla="*/ 63764 h 85255"/>
                <a:gd name="connsiteX2" fmla="*/ 9592 w 42627"/>
                <a:gd name="connsiteY2" fmla="*/ 39608 h 85255"/>
                <a:gd name="connsiteX3" fmla="*/ 6039 w 42627"/>
                <a:gd name="connsiteY3" fmla="*/ 23978 h 85255"/>
                <a:gd name="connsiteX4" fmla="*/ 5328 w 42627"/>
                <a:gd name="connsiteY4" fmla="*/ 14742 h 85255"/>
                <a:gd name="connsiteX5" fmla="*/ 13854 w 42627"/>
                <a:gd name="connsiteY5" fmla="*/ 5506 h 85255"/>
                <a:gd name="connsiteX6" fmla="*/ 24511 w 42627"/>
                <a:gd name="connsiteY6" fmla="*/ 9769 h 85255"/>
                <a:gd name="connsiteX7" fmla="*/ 29484 w 42627"/>
                <a:gd name="connsiteY7" fmla="*/ 17584 h 85255"/>
                <a:gd name="connsiteX8" fmla="*/ 35878 w 42627"/>
                <a:gd name="connsiteY8" fmla="*/ 32504 h 85255"/>
                <a:gd name="connsiteX9" fmla="*/ 40141 w 42627"/>
                <a:gd name="connsiteY9" fmla="*/ 58791 h 85255"/>
                <a:gd name="connsiteX10" fmla="*/ 35168 w 42627"/>
                <a:gd name="connsiteY10" fmla="*/ 82946 h 85255"/>
                <a:gd name="connsiteX11" fmla="*/ 34458 w 42627"/>
                <a:gd name="connsiteY11" fmla="*/ 59501 h 85255"/>
                <a:gd name="connsiteX12" fmla="*/ 28774 w 42627"/>
                <a:gd name="connsiteY12" fmla="*/ 34635 h 85255"/>
                <a:gd name="connsiteX13" fmla="*/ 22380 w 42627"/>
                <a:gd name="connsiteY13" fmla="*/ 21136 h 85255"/>
                <a:gd name="connsiteX14" fmla="*/ 14564 w 42627"/>
                <a:gd name="connsiteY14" fmla="*/ 14032 h 85255"/>
                <a:gd name="connsiteX15" fmla="*/ 13144 w 42627"/>
                <a:gd name="connsiteY15" fmla="*/ 16163 h 85255"/>
                <a:gd name="connsiteX16" fmla="*/ 13144 w 42627"/>
                <a:gd name="connsiteY16" fmla="*/ 22557 h 85255"/>
                <a:gd name="connsiteX17" fmla="*/ 16696 w 42627"/>
                <a:gd name="connsiteY17" fmla="*/ 37477 h 85255"/>
                <a:gd name="connsiteX18" fmla="*/ 25932 w 42627"/>
                <a:gd name="connsiteY18" fmla="*/ 60922 h 85255"/>
                <a:gd name="connsiteX19" fmla="*/ 37299 w 42627"/>
                <a:gd name="connsiteY19" fmla="*/ 82236 h 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627" h="85255">
                  <a:moveTo>
                    <a:pt x="37299" y="82236"/>
                  </a:moveTo>
                  <a:cubicBezTo>
                    <a:pt x="37299" y="82236"/>
                    <a:pt x="29484" y="76552"/>
                    <a:pt x="20959" y="63764"/>
                  </a:cubicBezTo>
                  <a:cubicBezTo>
                    <a:pt x="15985" y="55949"/>
                    <a:pt x="12433" y="48134"/>
                    <a:pt x="9592" y="39608"/>
                  </a:cubicBezTo>
                  <a:cubicBezTo>
                    <a:pt x="8170" y="34635"/>
                    <a:pt x="6749" y="29662"/>
                    <a:pt x="6039" y="23978"/>
                  </a:cubicBezTo>
                  <a:cubicBezTo>
                    <a:pt x="5328" y="21136"/>
                    <a:pt x="5328" y="17584"/>
                    <a:pt x="5328" y="14742"/>
                  </a:cubicBezTo>
                  <a:cubicBezTo>
                    <a:pt x="6039" y="9769"/>
                    <a:pt x="9592" y="6216"/>
                    <a:pt x="13854" y="5506"/>
                  </a:cubicBezTo>
                  <a:cubicBezTo>
                    <a:pt x="18117" y="4795"/>
                    <a:pt x="22380" y="6216"/>
                    <a:pt x="24511" y="9769"/>
                  </a:cubicBezTo>
                  <a:cubicBezTo>
                    <a:pt x="26642" y="11900"/>
                    <a:pt x="28063" y="14742"/>
                    <a:pt x="29484" y="17584"/>
                  </a:cubicBezTo>
                  <a:cubicBezTo>
                    <a:pt x="32326" y="22557"/>
                    <a:pt x="34458" y="27530"/>
                    <a:pt x="35878" y="32504"/>
                  </a:cubicBezTo>
                  <a:cubicBezTo>
                    <a:pt x="38720" y="41029"/>
                    <a:pt x="40141" y="50265"/>
                    <a:pt x="40141" y="58791"/>
                  </a:cubicBezTo>
                  <a:cubicBezTo>
                    <a:pt x="40852" y="67317"/>
                    <a:pt x="39431" y="75131"/>
                    <a:pt x="35168" y="82946"/>
                  </a:cubicBezTo>
                  <a:cubicBezTo>
                    <a:pt x="33747" y="82946"/>
                    <a:pt x="35168" y="73710"/>
                    <a:pt x="34458" y="59501"/>
                  </a:cubicBezTo>
                  <a:cubicBezTo>
                    <a:pt x="33747" y="50976"/>
                    <a:pt x="31616" y="42450"/>
                    <a:pt x="28774" y="34635"/>
                  </a:cubicBezTo>
                  <a:cubicBezTo>
                    <a:pt x="27353" y="30372"/>
                    <a:pt x="25221" y="25399"/>
                    <a:pt x="22380" y="21136"/>
                  </a:cubicBezTo>
                  <a:cubicBezTo>
                    <a:pt x="19538" y="16163"/>
                    <a:pt x="16696" y="13321"/>
                    <a:pt x="14564" y="14032"/>
                  </a:cubicBezTo>
                  <a:cubicBezTo>
                    <a:pt x="11723" y="14742"/>
                    <a:pt x="13144" y="14032"/>
                    <a:pt x="13144" y="16163"/>
                  </a:cubicBezTo>
                  <a:cubicBezTo>
                    <a:pt x="13144" y="18294"/>
                    <a:pt x="13144" y="20426"/>
                    <a:pt x="13144" y="22557"/>
                  </a:cubicBezTo>
                  <a:cubicBezTo>
                    <a:pt x="13854" y="27530"/>
                    <a:pt x="15275" y="32504"/>
                    <a:pt x="16696" y="37477"/>
                  </a:cubicBezTo>
                  <a:cubicBezTo>
                    <a:pt x="18827" y="45292"/>
                    <a:pt x="21669" y="53818"/>
                    <a:pt x="25932" y="60922"/>
                  </a:cubicBezTo>
                  <a:cubicBezTo>
                    <a:pt x="30195" y="67317"/>
                    <a:pt x="33747" y="74421"/>
                    <a:pt x="37299" y="822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3" name="Полилиния: фигура 422">
              <a:extLst>
                <a:ext uri="{FF2B5EF4-FFF2-40B4-BE49-F238E27FC236}">
                  <a16:creationId xmlns:a16="http://schemas.microsoft.com/office/drawing/2014/main" id="{F47BC1C9-04AA-81C5-3435-361A2884BA44}"/>
                </a:ext>
              </a:extLst>
            </p:cNvPr>
            <p:cNvSpPr/>
            <p:nvPr/>
          </p:nvSpPr>
          <p:spPr>
            <a:xfrm>
              <a:off x="6560185" y="5593713"/>
              <a:ext cx="78151" cy="56837"/>
            </a:xfrm>
            <a:custGeom>
              <a:avLst/>
              <a:gdLst>
                <a:gd name="connsiteX0" fmla="*/ 5430 w 78150"/>
                <a:gd name="connsiteY0" fmla="*/ 48379 h 56837"/>
                <a:gd name="connsiteX1" fmla="*/ 18929 w 78150"/>
                <a:gd name="connsiteY1" fmla="*/ 27775 h 56837"/>
                <a:gd name="connsiteX2" fmla="*/ 40954 w 78150"/>
                <a:gd name="connsiteY2" fmla="*/ 12145 h 56837"/>
                <a:gd name="connsiteX3" fmla="*/ 55874 w 78150"/>
                <a:gd name="connsiteY3" fmla="*/ 6461 h 56837"/>
                <a:gd name="connsiteX4" fmla="*/ 75766 w 78150"/>
                <a:gd name="connsiteY4" fmla="*/ 10014 h 56837"/>
                <a:gd name="connsiteX5" fmla="*/ 77187 w 78150"/>
                <a:gd name="connsiteY5" fmla="*/ 22802 h 56837"/>
                <a:gd name="connsiteX6" fmla="*/ 72214 w 78150"/>
                <a:gd name="connsiteY6" fmla="*/ 30617 h 56837"/>
                <a:gd name="connsiteX7" fmla="*/ 59426 w 78150"/>
                <a:gd name="connsiteY7" fmla="*/ 41984 h 56837"/>
                <a:gd name="connsiteX8" fmla="*/ 33849 w 78150"/>
                <a:gd name="connsiteY8" fmla="*/ 51221 h 56837"/>
                <a:gd name="connsiteX9" fmla="*/ 9694 w 78150"/>
                <a:gd name="connsiteY9" fmla="*/ 46247 h 56837"/>
                <a:gd name="connsiteX10" fmla="*/ 33139 w 78150"/>
                <a:gd name="connsiteY10" fmla="*/ 45537 h 56837"/>
                <a:gd name="connsiteX11" fmla="*/ 55163 w 78150"/>
                <a:gd name="connsiteY11" fmla="*/ 35590 h 56837"/>
                <a:gd name="connsiteX12" fmla="*/ 65110 w 78150"/>
                <a:gd name="connsiteY12" fmla="*/ 25644 h 56837"/>
                <a:gd name="connsiteX13" fmla="*/ 68662 w 78150"/>
                <a:gd name="connsiteY13" fmla="*/ 16408 h 56837"/>
                <a:gd name="connsiteX14" fmla="*/ 57295 w 78150"/>
                <a:gd name="connsiteY14" fmla="*/ 15698 h 56837"/>
                <a:gd name="connsiteX15" fmla="*/ 43796 w 78150"/>
                <a:gd name="connsiteY15" fmla="*/ 19960 h 56837"/>
                <a:gd name="connsiteX16" fmla="*/ 22482 w 78150"/>
                <a:gd name="connsiteY16" fmla="*/ 32748 h 56837"/>
                <a:gd name="connsiteX17" fmla="*/ 5430 w 78150"/>
                <a:gd name="connsiteY17" fmla="*/ 48379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150" h="56837">
                  <a:moveTo>
                    <a:pt x="5430" y="48379"/>
                  </a:moveTo>
                  <a:cubicBezTo>
                    <a:pt x="4720" y="48379"/>
                    <a:pt x="7562" y="38432"/>
                    <a:pt x="18929" y="27775"/>
                  </a:cubicBezTo>
                  <a:cubicBezTo>
                    <a:pt x="25324" y="21381"/>
                    <a:pt x="33139" y="16408"/>
                    <a:pt x="40954" y="12145"/>
                  </a:cubicBezTo>
                  <a:cubicBezTo>
                    <a:pt x="45927" y="10014"/>
                    <a:pt x="50900" y="7882"/>
                    <a:pt x="55874" y="6461"/>
                  </a:cubicBezTo>
                  <a:cubicBezTo>
                    <a:pt x="62268" y="4330"/>
                    <a:pt x="70083" y="5041"/>
                    <a:pt x="75766" y="10014"/>
                  </a:cubicBezTo>
                  <a:cubicBezTo>
                    <a:pt x="78609" y="13566"/>
                    <a:pt x="79319" y="18539"/>
                    <a:pt x="77187" y="22802"/>
                  </a:cubicBezTo>
                  <a:cubicBezTo>
                    <a:pt x="75766" y="25644"/>
                    <a:pt x="74345" y="28486"/>
                    <a:pt x="72214" y="30617"/>
                  </a:cubicBezTo>
                  <a:cubicBezTo>
                    <a:pt x="68662" y="34880"/>
                    <a:pt x="64399" y="38432"/>
                    <a:pt x="59426" y="41984"/>
                  </a:cubicBezTo>
                  <a:cubicBezTo>
                    <a:pt x="51611" y="46958"/>
                    <a:pt x="43085" y="50510"/>
                    <a:pt x="33849" y="51221"/>
                  </a:cubicBezTo>
                  <a:cubicBezTo>
                    <a:pt x="25324" y="53352"/>
                    <a:pt x="16798" y="51221"/>
                    <a:pt x="9694" y="46247"/>
                  </a:cubicBezTo>
                  <a:cubicBezTo>
                    <a:pt x="17508" y="46247"/>
                    <a:pt x="25324" y="46247"/>
                    <a:pt x="33139" y="45537"/>
                  </a:cubicBezTo>
                  <a:cubicBezTo>
                    <a:pt x="40954" y="44116"/>
                    <a:pt x="48769" y="40564"/>
                    <a:pt x="55163" y="35590"/>
                  </a:cubicBezTo>
                  <a:cubicBezTo>
                    <a:pt x="58715" y="32748"/>
                    <a:pt x="62268" y="29907"/>
                    <a:pt x="65110" y="25644"/>
                  </a:cubicBezTo>
                  <a:cubicBezTo>
                    <a:pt x="68662" y="21381"/>
                    <a:pt x="70083" y="17118"/>
                    <a:pt x="68662" y="16408"/>
                  </a:cubicBezTo>
                  <a:cubicBezTo>
                    <a:pt x="65110" y="14277"/>
                    <a:pt x="60847" y="14277"/>
                    <a:pt x="57295" y="15698"/>
                  </a:cubicBezTo>
                  <a:cubicBezTo>
                    <a:pt x="52321" y="16408"/>
                    <a:pt x="48058" y="17829"/>
                    <a:pt x="43796" y="19960"/>
                  </a:cubicBezTo>
                  <a:cubicBezTo>
                    <a:pt x="35981" y="22802"/>
                    <a:pt x="28876" y="27065"/>
                    <a:pt x="22482" y="32748"/>
                  </a:cubicBezTo>
                  <a:cubicBezTo>
                    <a:pt x="11825" y="41274"/>
                    <a:pt x="6851" y="49089"/>
                    <a:pt x="5430" y="483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4" name="Полилиния: фигура 423">
              <a:extLst>
                <a:ext uri="{FF2B5EF4-FFF2-40B4-BE49-F238E27FC236}">
                  <a16:creationId xmlns:a16="http://schemas.microsoft.com/office/drawing/2014/main" id="{72BB2C18-C4C4-E9C9-E0FE-7B620882689D}"/>
                </a:ext>
              </a:extLst>
            </p:cNvPr>
            <p:cNvSpPr/>
            <p:nvPr/>
          </p:nvSpPr>
          <p:spPr>
            <a:xfrm>
              <a:off x="6443061" y="5633922"/>
              <a:ext cx="497324" cy="397859"/>
            </a:xfrm>
            <a:custGeom>
              <a:avLst/>
              <a:gdLst>
                <a:gd name="connsiteX0" fmla="*/ 5328 w 497324"/>
                <a:gd name="connsiteY0" fmla="*/ 5328 h 397859"/>
                <a:gd name="connsiteX1" fmla="*/ 8881 w 497324"/>
                <a:gd name="connsiteY1" fmla="*/ 396794 h 397859"/>
                <a:gd name="connsiteX2" fmla="*/ 496259 w 497324"/>
                <a:gd name="connsiteY2" fmla="*/ 394663 h 397859"/>
                <a:gd name="connsiteX3" fmla="*/ 240492 w 497324"/>
                <a:gd name="connsiteY3" fmla="*/ 256122 h 397859"/>
                <a:gd name="connsiteX4" fmla="*/ 248307 w 497324"/>
                <a:gd name="connsiteY4" fmla="*/ 5328 h 397859"/>
                <a:gd name="connsiteX5" fmla="*/ 5328 w 497324"/>
                <a:gd name="connsiteY5" fmla="*/ 5328 h 3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324" h="397859">
                  <a:moveTo>
                    <a:pt x="5328" y="5328"/>
                  </a:moveTo>
                  <a:lnTo>
                    <a:pt x="8881" y="396794"/>
                  </a:lnTo>
                  <a:lnTo>
                    <a:pt x="496259" y="394663"/>
                  </a:lnTo>
                  <a:cubicBezTo>
                    <a:pt x="493417" y="348482"/>
                    <a:pt x="240492" y="256122"/>
                    <a:pt x="240492" y="256122"/>
                  </a:cubicBezTo>
                  <a:lnTo>
                    <a:pt x="248307" y="5328"/>
                  </a:lnTo>
                  <a:lnTo>
                    <a:pt x="5328" y="5328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5" name="Полилиния: фигура 424">
              <a:extLst>
                <a:ext uri="{FF2B5EF4-FFF2-40B4-BE49-F238E27FC236}">
                  <a16:creationId xmlns:a16="http://schemas.microsoft.com/office/drawing/2014/main" id="{674CC602-34BA-7028-5824-5C82870A65EA}"/>
                </a:ext>
              </a:extLst>
            </p:cNvPr>
            <p:cNvSpPr/>
            <p:nvPr/>
          </p:nvSpPr>
          <p:spPr>
            <a:xfrm>
              <a:off x="6513662" y="5863677"/>
              <a:ext cx="42628" cy="42628"/>
            </a:xfrm>
            <a:custGeom>
              <a:avLst/>
              <a:gdLst>
                <a:gd name="connsiteX0" fmla="*/ 19273 w 42627"/>
                <a:gd name="connsiteY0" fmla="*/ 5763 h 42627"/>
                <a:gd name="connsiteX1" fmla="*/ 5774 w 42627"/>
                <a:gd name="connsiteY1" fmla="*/ 28498 h 42627"/>
                <a:gd name="connsiteX2" fmla="*/ 28509 w 42627"/>
                <a:gd name="connsiteY2" fmla="*/ 41996 h 42627"/>
                <a:gd name="connsiteX3" fmla="*/ 42718 w 42627"/>
                <a:gd name="connsiteY3" fmla="*/ 17841 h 42627"/>
                <a:gd name="connsiteX4" fmla="*/ 17852 w 42627"/>
                <a:gd name="connsiteY4" fmla="*/ 6473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7" h="42627">
                  <a:moveTo>
                    <a:pt x="19273" y="5763"/>
                  </a:moveTo>
                  <a:cubicBezTo>
                    <a:pt x="9326" y="8605"/>
                    <a:pt x="3643" y="18551"/>
                    <a:pt x="5774" y="28498"/>
                  </a:cubicBezTo>
                  <a:cubicBezTo>
                    <a:pt x="8616" y="38444"/>
                    <a:pt x="18563" y="44128"/>
                    <a:pt x="28509" y="41996"/>
                  </a:cubicBezTo>
                  <a:cubicBezTo>
                    <a:pt x="38455" y="39155"/>
                    <a:pt x="44849" y="28498"/>
                    <a:pt x="42718" y="17841"/>
                  </a:cubicBezTo>
                  <a:cubicBezTo>
                    <a:pt x="39166" y="7894"/>
                    <a:pt x="27798" y="2921"/>
                    <a:pt x="17852" y="64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6" name="Полилиния: фигура 425">
              <a:extLst>
                <a:ext uri="{FF2B5EF4-FFF2-40B4-BE49-F238E27FC236}">
                  <a16:creationId xmlns:a16="http://schemas.microsoft.com/office/drawing/2014/main" id="{34150F9E-DBE1-DB72-1415-0166677B0FBF}"/>
                </a:ext>
              </a:extLst>
            </p:cNvPr>
            <p:cNvSpPr/>
            <p:nvPr/>
          </p:nvSpPr>
          <p:spPr>
            <a:xfrm>
              <a:off x="6446613" y="5984180"/>
              <a:ext cx="497324" cy="49732"/>
            </a:xfrm>
            <a:custGeom>
              <a:avLst/>
              <a:gdLst>
                <a:gd name="connsiteX0" fmla="*/ 5328 w 497324"/>
                <a:gd name="connsiteY0" fmla="*/ 47246 h 49732"/>
                <a:gd name="connsiteX1" fmla="*/ 5328 w 497324"/>
                <a:gd name="connsiteY1" fmla="*/ 5328 h 49732"/>
                <a:gd name="connsiteX2" fmla="*/ 472813 w 497324"/>
                <a:gd name="connsiteY2" fmla="*/ 20958 h 49732"/>
                <a:gd name="connsiteX3" fmla="*/ 491996 w 497324"/>
                <a:gd name="connsiteY3" fmla="*/ 45825 h 49732"/>
                <a:gd name="connsiteX4" fmla="*/ 5328 w 497324"/>
                <a:gd name="connsiteY4" fmla="*/ 47246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24" h="49732">
                  <a:moveTo>
                    <a:pt x="5328" y="47246"/>
                  </a:moveTo>
                  <a:lnTo>
                    <a:pt x="5328" y="5328"/>
                  </a:lnTo>
                  <a:lnTo>
                    <a:pt x="472813" y="20958"/>
                  </a:lnTo>
                  <a:cubicBezTo>
                    <a:pt x="472813" y="20958"/>
                    <a:pt x="494838" y="30195"/>
                    <a:pt x="491996" y="45825"/>
                  </a:cubicBezTo>
                  <a:lnTo>
                    <a:pt x="5328" y="47246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7" name="Полилиния: фигура 426">
              <a:extLst>
                <a:ext uri="{FF2B5EF4-FFF2-40B4-BE49-F238E27FC236}">
                  <a16:creationId xmlns:a16="http://schemas.microsoft.com/office/drawing/2014/main" id="{75D0550D-B8C5-F890-0EC3-7C33FA2B3B3B}"/>
                </a:ext>
              </a:extLst>
            </p:cNvPr>
            <p:cNvSpPr/>
            <p:nvPr/>
          </p:nvSpPr>
          <p:spPr>
            <a:xfrm>
              <a:off x="6642131" y="5879503"/>
              <a:ext cx="49732" cy="35523"/>
            </a:xfrm>
            <a:custGeom>
              <a:avLst/>
              <a:gdLst>
                <a:gd name="connsiteX0" fmla="*/ 49237 w 49732"/>
                <a:gd name="connsiteY0" fmla="*/ 7699 h 35523"/>
                <a:gd name="connsiteX1" fmla="*/ 25791 w 49732"/>
                <a:gd name="connsiteY1" fmla="*/ 19066 h 35523"/>
                <a:gd name="connsiteX2" fmla="*/ 5899 w 49732"/>
                <a:gd name="connsiteY2" fmla="*/ 36117 h 35523"/>
                <a:gd name="connsiteX3" fmla="*/ 21529 w 49732"/>
                <a:gd name="connsiteY3" fmla="*/ 12672 h 35523"/>
                <a:gd name="connsiteX4" fmla="*/ 49237 w 49732"/>
                <a:gd name="connsiteY4" fmla="*/ 7699 h 3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2" h="35523">
                  <a:moveTo>
                    <a:pt x="49237" y="7699"/>
                  </a:moveTo>
                  <a:cubicBezTo>
                    <a:pt x="49237" y="9830"/>
                    <a:pt x="36448" y="11251"/>
                    <a:pt x="25791" y="19066"/>
                  </a:cubicBezTo>
                  <a:cubicBezTo>
                    <a:pt x="14424" y="26881"/>
                    <a:pt x="8030" y="36828"/>
                    <a:pt x="5899" y="36117"/>
                  </a:cubicBezTo>
                  <a:cubicBezTo>
                    <a:pt x="3767" y="35407"/>
                    <a:pt x="7320" y="21198"/>
                    <a:pt x="21529" y="12672"/>
                  </a:cubicBezTo>
                  <a:cubicBezTo>
                    <a:pt x="35738" y="2726"/>
                    <a:pt x="49947" y="4857"/>
                    <a:pt x="49237" y="76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8" name="Полилиния: фигура 427">
              <a:extLst>
                <a:ext uri="{FF2B5EF4-FFF2-40B4-BE49-F238E27FC236}">
                  <a16:creationId xmlns:a16="http://schemas.microsoft.com/office/drawing/2014/main" id="{A5314682-3C09-D4B7-13F6-351022A166AF}"/>
                </a:ext>
              </a:extLst>
            </p:cNvPr>
            <p:cNvSpPr/>
            <p:nvPr/>
          </p:nvSpPr>
          <p:spPr>
            <a:xfrm>
              <a:off x="6704903" y="5901654"/>
              <a:ext cx="42628" cy="42628"/>
            </a:xfrm>
            <a:custGeom>
              <a:avLst/>
              <a:gdLst>
                <a:gd name="connsiteX0" fmla="*/ 37619 w 42627"/>
                <a:gd name="connsiteY0" fmla="*/ 6151 h 42627"/>
                <a:gd name="connsiteX1" fmla="*/ 19857 w 42627"/>
                <a:gd name="connsiteY1" fmla="*/ 22492 h 42627"/>
                <a:gd name="connsiteX2" fmla="*/ 7069 w 42627"/>
                <a:gd name="connsiteY2" fmla="*/ 43095 h 42627"/>
                <a:gd name="connsiteX3" fmla="*/ 13463 w 42627"/>
                <a:gd name="connsiteY3" fmla="*/ 17518 h 42627"/>
                <a:gd name="connsiteX4" fmla="*/ 37619 w 42627"/>
                <a:gd name="connsiteY4" fmla="*/ 6151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7" h="42627">
                  <a:moveTo>
                    <a:pt x="37619" y="6151"/>
                  </a:moveTo>
                  <a:cubicBezTo>
                    <a:pt x="37619" y="8283"/>
                    <a:pt x="27672" y="12545"/>
                    <a:pt x="19857" y="22492"/>
                  </a:cubicBezTo>
                  <a:cubicBezTo>
                    <a:pt x="12042" y="32438"/>
                    <a:pt x="9910" y="43095"/>
                    <a:pt x="7069" y="43095"/>
                  </a:cubicBezTo>
                  <a:cubicBezTo>
                    <a:pt x="4937" y="43095"/>
                    <a:pt x="2806" y="29596"/>
                    <a:pt x="13463" y="17518"/>
                  </a:cubicBezTo>
                  <a:cubicBezTo>
                    <a:pt x="24120" y="5441"/>
                    <a:pt x="37619" y="4020"/>
                    <a:pt x="37619" y="61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9" name="Полилиния: фигура 428">
              <a:extLst>
                <a:ext uri="{FF2B5EF4-FFF2-40B4-BE49-F238E27FC236}">
                  <a16:creationId xmlns:a16="http://schemas.microsoft.com/office/drawing/2014/main" id="{BE46F508-422E-72FF-338D-DA7DB6940D25}"/>
                </a:ext>
              </a:extLst>
            </p:cNvPr>
            <p:cNvSpPr/>
            <p:nvPr/>
          </p:nvSpPr>
          <p:spPr>
            <a:xfrm>
              <a:off x="6763252" y="5921895"/>
              <a:ext cx="28419" cy="49732"/>
            </a:xfrm>
            <a:custGeom>
              <a:avLst/>
              <a:gdLst>
                <a:gd name="connsiteX0" fmla="*/ 8398 w 28418"/>
                <a:gd name="connsiteY0" fmla="*/ 47010 h 49732"/>
                <a:gd name="connsiteX1" fmla="*/ 8398 w 28418"/>
                <a:gd name="connsiteY1" fmla="*/ 22144 h 49732"/>
                <a:gd name="connsiteX2" fmla="*/ 26870 w 28418"/>
                <a:gd name="connsiteY2" fmla="*/ 5803 h 49732"/>
                <a:gd name="connsiteX3" fmla="*/ 16213 w 28418"/>
                <a:gd name="connsiteY3" fmla="*/ 25696 h 49732"/>
                <a:gd name="connsiteX4" fmla="*/ 8398 w 28418"/>
                <a:gd name="connsiteY4" fmla="*/ 47010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" h="49732">
                  <a:moveTo>
                    <a:pt x="8398" y="47010"/>
                  </a:moveTo>
                  <a:cubicBezTo>
                    <a:pt x="6266" y="47010"/>
                    <a:pt x="2714" y="35643"/>
                    <a:pt x="8398" y="22144"/>
                  </a:cubicBezTo>
                  <a:cubicBezTo>
                    <a:pt x="14082" y="8645"/>
                    <a:pt x="25449" y="3672"/>
                    <a:pt x="26870" y="5803"/>
                  </a:cubicBezTo>
                  <a:cubicBezTo>
                    <a:pt x="27580" y="7935"/>
                    <a:pt x="21186" y="15039"/>
                    <a:pt x="16213" y="25696"/>
                  </a:cubicBezTo>
                  <a:cubicBezTo>
                    <a:pt x="11240" y="36353"/>
                    <a:pt x="11240" y="47010"/>
                    <a:pt x="8398" y="4701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0" name="Полилиния: фигура 429">
              <a:extLst>
                <a:ext uri="{FF2B5EF4-FFF2-40B4-BE49-F238E27FC236}">
                  <a16:creationId xmlns:a16="http://schemas.microsoft.com/office/drawing/2014/main" id="{DF48EB2E-D824-FC22-31E6-D6CBF3335308}"/>
                </a:ext>
              </a:extLst>
            </p:cNvPr>
            <p:cNvSpPr/>
            <p:nvPr/>
          </p:nvSpPr>
          <p:spPr>
            <a:xfrm>
              <a:off x="6631910" y="5816324"/>
              <a:ext cx="56837" cy="21314"/>
            </a:xfrm>
            <a:custGeom>
              <a:avLst/>
              <a:gdLst>
                <a:gd name="connsiteX0" fmla="*/ 55195 w 56837"/>
                <a:gd name="connsiteY0" fmla="*/ 13330 h 21313"/>
                <a:gd name="connsiteX1" fmla="*/ 30329 w 56837"/>
                <a:gd name="connsiteY1" fmla="*/ 13330 h 21313"/>
                <a:gd name="connsiteX2" fmla="*/ 5463 w 56837"/>
                <a:gd name="connsiteY2" fmla="*/ 16882 h 21313"/>
                <a:gd name="connsiteX3" fmla="*/ 30329 w 56837"/>
                <a:gd name="connsiteY3" fmla="*/ 5515 h 21313"/>
                <a:gd name="connsiteX4" fmla="*/ 55195 w 56837"/>
                <a:gd name="connsiteY4" fmla="*/ 13330 h 2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37" h="21313">
                  <a:moveTo>
                    <a:pt x="55195" y="13330"/>
                  </a:moveTo>
                  <a:cubicBezTo>
                    <a:pt x="54485" y="15461"/>
                    <a:pt x="42407" y="12619"/>
                    <a:pt x="30329" y="13330"/>
                  </a:cubicBezTo>
                  <a:cubicBezTo>
                    <a:pt x="17541" y="14040"/>
                    <a:pt x="6173" y="19014"/>
                    <a:pt x="5463" y="16882"/>
                  </a:cubicBezTo>
                  <a:cubicBezTo>
                    <a:pt x="4042" y="14751"/>
                    <a:pt x="13989" y="6226"/>
                    <a:pt x="30329" y="5515"/>
                  </a:cubicBezTo>
                  <a:cubicBezTo>
                    <a:pt x="45959" y="4094"/>
                    <a:pt x="55906" y="11198"/>
                    <a:pt x="55195" y="133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1" name="Полилиния: фигура 430">
              <a:extLst>
                <a:ext uri="{FF2B5EF4-FFF2-40B4-BE49-F238E27FC236}">
                  <a16:creationId xmlns:a16="http://schemas.microsoft.com/office/drawing/2014/main" id="{06FAF967-162B-97FD-67EB-CC7E632DA893}"/>
                </a:ext>
              </a:extLst>
            </p:cNvPr>
            <p:cNvSpPr/>
            <p:nvPr/>
          </p:nvSpPr>
          <p:spPr>
            <a:xfrm>
              <a:off x="6228572" y="3400226"/>
              <a:ext cx="703358" cy="2458202"/>
            </a:xfrm>
            <a:custGeom>
              <a:avLst/>
              <a:gdLst>
                <a:gd name="connsiteX0" fmla="*/ 243973 w 703358"/>
                <a:gd name="connsiteY0" fmla="*/ 5328 h 2458201"/>
                <a:gd name="connsiteX1" fmla="*/ 142377 w 703358"/>
                <a:gd name="connsiteY1" fmla="*/ 148131 h 2458201"/>
                <a:gd name="connsiteX2" fmla="*/ 57121 w 703358"/>
                <a:gd name="connsiteY2" fmla="*/ 367665 h 2458201"/>
                <a:gd name="connsiteX3" fmla="*/ 7389 w 703358"/>
                <a:gd name="connsiteY3" fmla="*/ 703003 h 2458201"/>
                <a:gd name="connsiteX4" fmla="*/ 117511 w 703358"/>
                <a:gd name="connsiteY4" fmla="*/ 1545612 h 2458201"/>
                <a:gd name="connsiteX5" fmla="*/ 180742 w 703358"/>
                <a:gd name="connsiteY5" fmla="*/ 2387511 h 2458201"/>
                <a:gd name="connsiteX6" fmla="*/ 195661 w 703358"/>
                <a:gd name="connsiteY6" fmla="*/ 2456426 h 2458201"/>
                <a:gd name="connsiteX7" fmla="*/ 469900 w 703358"/>
                <a:gd name="connsiteY7" fmla="*/ 2407404 h 2458201"/>
                <a:gd name="connsiteX8" fmla="*/ 469900 w 703358"/>
                <a:gd name="connsiteY8" fmla="*/ 2407404 h 2458201"/>
                <a:gd name="connsiteX9" fmla="*/ 531000 w 703358"/>
                <a:gd name="connsiteY9" fmla="*/ 965164 h 2458201"/>
                <a:gd name="connsiteX10" fmla="*/ 698669 w 703358"/>
                <a:gd name="connsiteY10" fmla="*/ 11723 h 2458201"/>
                <a:gd name="connsiteX11" fmla="*/ 243973 w 703358"/>
                <a:gd name="connsiteY11" fmla="*/ 5328 h 245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3358" h="2458201">
                  <a:moveTo>
                    <a:pt x="243973" y="5328"/>
                  </a:moveTo>
                  <a:cubicBezTo>
                    <a:pt x="243973" y="5328"/>
                    <a:pt x="175769" y="78506"/>
                    <a:pt x="142377" y="148131"/>
                  </a:cubicBezTo>
                  <a:cubicBezTo>
                    <a:pt x="108985" y="218467"/>
                    <a:pt x="57121" y="367665"/>
                    <a:pt x="57121" y="367665"/>
                  </a:cubicBezTo>
                  <a:cubicBezTo>
                    <a:pt x="57121" y="367665"/>
                    <a:pt x="-6820" y="595723"/>
                    <a:pt x="7389" y="703003"/>
                  </a:cubicBezTo>
                  <a:cubicBezTo>
                    <a:pt x="21598" y="810283"/>
                    <a:pt x="117511" y="1545612"/>
                    <a:pt x="117511" y="1545612"/>
                  </a:cubicBezTo>
                  <a:cubicBezTo>
                    <a:pt x="117511" y="1545612"/>
                    <a:pt x="98328" y="2128192"/>
                    <a:pt x="180742" y="2387511"/>
                  </a:cubicBezTo>
                  <a:lnTo>
                    <a:pt x="195661" y="2456426"/>
                  </a:lnTo>
                  <a:lnTo>
                    <a:pt x="469900" y="2407404"/>
                  </a:lnTo>
                  <a:lnTo>
                    <a:pt x="469900" y="2407404"/>
                  </a:lnTo>
                  <a:lnTo>
                    <a:pt x="531000" y="965164"/>
                  </a:lnTo>
                  <a:lnTo>
                    <a:pt x="698669" y="11723"/>
                  </a:lnTo>
                  <a:lnTo>
                    <a:pt x="243973" y="5328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2" name="Полилиния: фигура 431">
              <a:extLst>
                <a:ext uri="{FF2B5EF4-FFF2-40B4-BE49-F238E27FC236}">
                  <a16:creationId xmlns:a16="http://schemas.microsoft.com/office/drawing/2014/main" id="{494F8477-F15E-2FD9-27AE-F119509B6E79}"/>
                </a:ext>
              </a:extLst>
            </p:cNvPr>
            <p:cNvSpPr/>
            <p:nvPr/>
          </p:nvSpPr>
          <p:spPr>
            <a:xfrm>
              <a:off x="6768308" y="3435722"/>
              <a:ext cx="56837" cy="56837"/>
            </a:xfrm>
            <a:custGeom>
              <a:avLst/>
              <a:gdLst>
                <a:gd name="connsiteX0" fmla="*/ 55206 w 56837"/>
                <a:gd name="connsiteY0" fmla="*/ 30933 h 56837"/>
                <a:gd name="connsiteX1" fmla="*/ 44549 w 56837"/>
                <a:gd name="connsiteY1" fmla="*/ 15302 h 56837"/>
                <a:gd name="connsiteX2" fmla="*/ 26077 w 56837"/>
                <a:gd name="connsiteY2" fmla="*/ 13171 h 56837"/>
                <a:gd name="connsiteX3" fmla="*/ 14710 w 56837"/>
                <a:gd name="connsiteY3" fmla="*/ 38748 h 56837"/>
                <a:gd name="connsiteX4" fmla="*/ 26077 w 56837"/>
                <a:gd name="connsiteY4" fmla="*/ 50115 h 56837"/>
                <a:gd name="connsiteX5" fmla="*/ 44549 w 56837"/>
                <a:gd name="connsiteY5" fmla="*/ 47273 h 56837"/>
                <a:gd name="connsiteX6" fmla="*/ 55206 w 56837"/>
                <a:gd name="connsiteY6" fmla="*/ 30933 h 56837"/>
                <a:gd name="connsiteX7" fmla="*/ 55206 w 56837"/>
                <a:gd name="connsiteY7" fmla="*/ 36616 h 56837"/>
                <a:gd name="connsiteX8" fmla="*/ 47391 w 56837"/>
                <a:gd name="connsiteY8" fmla="*/ 50826 h 56837"/>
                <a:gd name="connsiteX9" fmla="*/ 23946 w 56837"/>
                <a:gd name="connsiteY9" fmla="*/ 55088 h 56837"/>
                <a:gd name="connsiteX10" fmla="*/ 6184 w 56837"/>
                <a:gd name="connsiteY10" fmla="*/ 24538 h 56837"/>
                <a:gd name="connsiteX11" fmla="*/ 23235 w 56837"/>
                <a:gd name="connsiteY11" fmla="*/ 6777 h 56837"/>
                <a:gd name="connsiteX12" fmla="*/ 47391 w 56837"/>
                <a:gd name="connsiteY12" fmla="*/ 10329 h 56837"/>
                <a:gd name="connsiteX13" fmla="*/ 55917 w 56837"/>
                <a:gd name="connsiteY13" fmla="*/ 23828 h 56837"/>
                <a:gd name="connsiteX14" fmla="*/ 55206 w 56837"/>
                <a:gd name="connsiteY14" fmla="*/ 30933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837" h="56837">
                  <a:moveTo>
                    <a:pt x="55206" y="30933"/>
                  </a:moveTo>
                  <a:cubicBezTo>
                    <a:pt x="53785" y="30933"/>
                    <a:pt x="54496" y="21697"/>
                    <a:pt x="44549" y="15302"/>
                  </a:cubicBezTo>
                  <a:cubicBezTo>
                    <a:pt x="38865" y="11750"/>
                    <a:pt x="31761" y="11040"/>
                    <a:pt x="26077" y="13171"/>
                  </a:cubicBezTo>
                  <a:cubicBezTo>
                    <a:pt x="16131" y="16723"/>
                    <a:pt x="11157" y="28091"/>
                    <a:pt x="14710" y="38748"/>
                  </a:cubicBezTo>
                  <a:cubicBezTo>
                    <a:pt x="16841" y="43721"/>
                    <a:pt x="21104" y="47984"/>
                    <a:pt x="26077" y="50115"/>
                  </a:cubicBezTo>
                  <a:cubicBezTo>
                    <a:pt x="32471" y="52246"/>
                    <a:pt x="39576" y="51536"/>
                    <a:pt x="44549" y="47273"/>
                  </a:cubicBezTo>
                  <a:cubicBezTo>
                    <a:pt x="53785" y="40169"/>
                    <a:pt x="53074" y="30933"/>
                    <a:pt x="55206" y="30933"/>
                  </a:cubicBezTo>
                  <a:cubicBezTo>
                    <a:pt x="55917" y="31643"/>
                    <a:pt x="55917" y="33064"/>
                    <a:pt x="55206" y="36616"/>
                  </a:cubicBezTo>
                  <a:cubicBezTo>
                    <a:pt x="54496" y="42300"/>
                    <a:pt x="51654" y="47273"/>
                    <a:pt x="47391" y="50826"/>
                  </a:cubicBezTo>
                  <a:cubicBezTo>
                    <a:pt x="40997" y="56509"/>
                    <a:pt x="31761" y="57930"/>
                    <a:pt x="23946" y="55088"/>
                  </a:cubicBezTo>
                  <a:cubicBezTo>
                    <a:pt x="10447" y="51536"/>
                    <a:pt x="2632" y="38037"/>
                    <a:pt x="6184" y="24538"/>
                  </a:cubicBezTo>
                  <a:cubicBezTo>
                    <a:pt x="8315" y="16013"/>
                    <a:pt x="14710" y="9619"/>
                    <a:pt x="23235" y="6777"/>
                  </a:cubicBezTo>
                  <a:cubicBezTo>
                    <a:pt x="31050" y="3935"/>
                    <a:pt x="40286" y="5356"/>
                    <a:pt x="47391" y="10329"/>
                  </a:cubicBezTo>
                  <a:cubicBezTo>
                    <a:pt x="51654" y="13881"/>
                    <a:pt x="54496" y="18855"/>
                    <a:pt x="55917" y="23828"/>
                  </a:cubicBezTo>
                  <a:cubicBezTo>
                    <a:pt x="55917" y="28801"/>
                    <a:pt x="55206" y="30933"/>
                    <a:pt x="55206" y="3093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3" name="Полилиния: фигура 432">
              <a:extLst>
                <a:ext uri="{FF2B5EF4-FFF2-40B4-BE49-F238E27FC236}">
                  <a16:creationId xmlns:a16="http://schemas.microsoft.com/office/drawing/2014/main" id="{D7B70C96-8743-99CA-48AA-AAAABA941DEE}"/>
                </a:ext>
              </a:extLst>
            </p:cNvPr>
            <p:cNvSpPr/>
            <p:nvPr/>
          </p:nvSpPr>
          <p:spPr>
            <a:xfrm>
              <a:off x="6456560" y="3405910"/>
              <a:ext cx="802823" cy="2266377"/>
            </a:xfrm>
            <a:custGeom>
              <a:avLst/>
              <a:gdLst>
                <a:gd name="connsiteX0" fmla="*/ 685952 w 802823"/>
                <a:gd name="connsiteY0" fmla="*/ 197864 h 2266376"/>
                <a:gd name="connsiteX1" fmla="*/ 801047 w 802823"/>
                <a:gd name="connsiteY1" fmla="*/ 1269242 h 2266376"/>
                <a:gd name="connsiteX2" fmla="*/ 245465 w 802823"/>
                <a:gd name="connsiteY2" fmla="*/ 2263890 h 2266376"/>
                <a:gd name="connsiteX3" fmla="*/ 5328 w 802823"/>
                <a:gd name="connsiteY3" fmla="*/ 1979705 h 2266376"/>
                <a:gd name="connsiteX4" fmla="*/ 371927 w 802823"/>
                <a:gd name="connsiteY4" fmla="*/ 1297661 h 2266376"/>
                <a:gd name="connsiteX5" fmla="*/ 248307 w 802823"/>
                <a:gd name="connsiteY5" fmla="*/ 618458 h 2266376"/>
                <a:gd name="connsiteX6" fmla="*/ 411003 w 802823"/>
                <a:gd name="connsiteY6" fmla="*/ 5328 h 2266376"/>
                <a:gd name="connsiteX7" fmla="*/ 663928 w 802823"/>
                <a:gd name="connsiteY7" fmla="*/ 8170 h 2266376"/>
                <a:gd name="connsiteX8" fmla="*/ 685952 w 802823"/>
                <a:gd name="connsiteY8" fmla="*/ 197864 h 226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823" h="2266376">
                  <a:moveTo>
                    <a:pt x="685952" y="197864"/>
                  </a:moveTo>
                  <a:cubicBezTo>
                    <a:pt x="685952" y="197864"/>
                    <a:pt x="786838" y="1112230"/>
                    <a:pt x="801047" y="1269242"/>
                  </a:cubicBezTo>
                  <a:cubicBezTo>
                    <a:pt x="815256" y="1426254"/>
                    <a:pt x="245465" y="2263890"/>
                    <a:pt x="245465" y="2263890"/>
                  </a:cubicBezTo>
                  <a:lnTo>
                    <a:pt x="5328" y="1979705"/>
                  </a:lnTo>
                  <a:lnTo>
                    <a:pt x="371927" y="1297661"/>
                  </a:lnTo>
                  <a:lnTo>
                    <a:pt x="248307" y="618458"/>
                  </a:lnTo>
                  <a:lnTo>
                    <a:pt x="411003" y="5328"/>
                  </a:lnTo>
                  <a:lnTo>
                    <a:pt x="663928" y="8170"/>
                  </a:lnTo>
                  <a:lnTo>
                    <a:pt x="685952" y="19786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4" name="Полилиния: фигура 433">
              <a:extLst>
                <a:ext uri="{FF2B5EF4-FFF2-40B4-BE49-F238E27FC236}">
                  <a16:creationId xmlns:a16="http://schemas.microsoft.com/office/drawing/2014/main" id="{BEB777A0-B926-8F48-A3ED-043DF3BABAC2}"/>
                </a:ext>
              </a:extLst>
            </p:cNvPr>
            <p:cNvSpPr/>
            <p:nvPr/>
          </p:nvSpPr>
          <p:spPr>
            <a:xfrm>
              <a:off x="6362068" y="3921706"/>
              <a:ext cx="461801" cy="1939564"/>
            </a:xfrm>
            <a:custGeom>
              <a:avLst/>
              <a:gdLst>
                <a:gd name="connsiteX0" fmla="*/ 5328 w 461800"/>
                <a:gd name="connsiteY0" fmla="*/ 1645077 h 1939563"/>
                <a:gd name="connsiteX1" fmla="*/ 7460 w 461800"/>
                <a:gd name="connsiteY1" fmla="*/ 1664970 h 1939563"/>
                <a:gd name="connsiteX2" fmla="*/ 16696 w 461800"/>
                <a:gd name="connsiteY2" fmla="*/ 1722517 h 1939563"/>
                <a:gd name="connsiteX3" fmla="*/ 60744 w 461800"/>
                <a:gd name="connsiteY3" fmla="*/ 1934235 h 1939563"/>
                <a:gd name="connsiteX4" fmla="*/ 60744 w 461800"/>
                <a:gd name="connsiteY4" fmla="*/ 1936367 h 1939563"/>
                <a:gd name="connsiteX5" fmla="*/ 62876 w 461800"/>
                <a:gd name="connsiteY5" fmla="*/ 1936367 h 1939563"/>
                <a:gd name="connsiteX6" fmla="*/ 337825 w 461800"/>
                <a:gd name="connsiteY6" fmla="*/ 1888055 h 1939563"/>
                <a:gd name="connsiteX7" fmla="*/ 339956 w 461800"/>
                <a:gd name="connsiteY7" fmla="*/ 1888055 h 1939563"/>
                <a:gd name="connsiteX8" fmla="*/ 339956 w 461800"/>
                <a:gd name="connsiteY8" fmla="*/ 1885924 h 1939563"/>
                <a:gd name="connsiteX9" fmla="*/ 366244 w 461800"/>
                <a:gd name="connsiteY9" fmla="*/ 1230167 h 1939563"/>
                <a:gd name="connsiteX10" fmla="*/ 393241 w 461800"/>
                <a:gd name="connsiteY10" fmla="*/ 531071 h 1939563"/>
                <a:gd name="connsiteX11" fmla="*/ 393241 w 461800"/>
                <a:gd name="connsiteY11" fmla="*/ 531071 h 1939563"/>
                <a:gd name="connsiteX12" fmla="*/ 442973 w 461800"/>
                <a:gd name="connsiteY12" fmla="*/ 148842 h 1939563"/>
                <a:gd name="connsiteX13" fmla="*/ 456472 w 461800"/>
                <a:gd name="connsiteY13" fmla="*/ 42983 h 1939563"/>
                <a:gd name="connsiteX14" fmla="*/ 460025 w 461800"/>
                <a:gd name="connsiteY14" fmla="*/ 15275 h 1939563"/>
                <a:gd name="connsiteX15" fmla="*/ 460735 w 461800"/>
                <a:gd name="connsiteY15" fmla="*/ 5328 h 1939563"/>
                <a:gd name="connsiteX16" fmla="*/ 459314 w 461800"/>
                <a:gd name="connsiteY16" fmla="*/ 14564 h 1939563"/>
                <a:gd name="connsiteX17" fmla="*/ 455051 w 461800"/>
                <a:gd name="connsiteY17" fmla="*/ 42272 h 1939563"/>
                <a:gd name="connsiteX18" fmla="*/ 440132 w 461800"/>
                <a:gd name="connsiteY18" fmla="*/ 148132 h 1939563"/>
                <a:gd name="connsiteX19" fmla="*/ 388268 w 461800"/>
                <a:gd name="connsiteY19" fmla="*/ 530361 h 1939563"/>
                <a:gd name="connsiteX20" fmla="*/ 388268 w 461800"/>
                <a:gd name="connsiteY20" fmla="*/ 530361 h 1939563"/>
                <a:gd name="connsiteX21" fmla="*/ 359849 w 461800"/>
                <a:gd name="connsiteY21" fmla="*/ 1229456 h 1939563"/>
                <a:gd name="connsiteX22" fmla="*/ 334983 w 461800"/>
                <a:gd name="connsiteY22" fmla="*/ 1885213 h 1939563"/>
                <a:gd name="connsiteX23" fmla="*/ 337115 w 461800"/>
                <a:gd name="connsiteY23" fmla="*/ 1882371 h 1939563"/>
                <a:gd name="connsiteX24" fmla="*/ 62876 w 461800"/>
                <a:gd name="connsiteY24" fmla="*/ 1932104 h 1939563"/>
                <a:gd name="connsiteX25" fmla="*/ 65007 w 461800"/>
                <a:gd name="connsiteY25" fmla="*/ 1933525 h 1939563"/>
                <a:gd name="connsiteX26" fmla="*/ 19538 w 461800"/>
                <a:gd name="connsiteY26" fmla="*/ 1721807 h 1939563"/>
                <a:gd name="connsiteX27" fmla="*/ 8881 w 461800"/>
                <a:gd name="connsiteY27" fmla="*/ 1664970 h 1939563"/>
                <a:gd name="connsiteX28" fmla="*/ 6749 w 461800"/>
                <a:gd name="connsiteY28" fmla="*/ 1650050 h 1939563"/>
                <a:gd name="connsiteX29" fmla="*/ 5328 w 461800"/>
                <a:gd name="connsiteY29" fmla="*/ 1645077 h 193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1800" h="1939563">
                  <a:moveTo>
                    <a:pt x="5328" y="1645077"/>
                  </a:moveTo>
                  <a:cubicBezTo>
                    <a:pt x="5328" y="1651471"/>
                    <a:pt x="6039" y="1658576"/>
                    <a:pt x="7460" y="1664970"/>
                  </a:cubicBezTo>
                  <a:cubicBezTo>
                    <a:pt x="8881" y="1677758"/>
                    <a:pt x="12433" y="1697651"/>
                    <a:pt x="16696" y="1722517"/>
                  </a:cubicBezTo>
                  <a:cubicBezTo>
                    <a:pt x="25932" y="1772250"/>
                    <a:pt x="40852" y="1844717"/>
                    <a:pt x="60744" y="1934235"/>
                  </a:cubicBezTo>
                  <a:lnTo>
                    <a:pt x="60744" y="1936367"/>
                  </a:lnTo>
                  <a:lnTo>
                    <a:pt x="62876" y="1936367"/>
                  </a:lnTo>
                  <a:lnTo>
                    <a:pt x="337825" y="1888055"/>
                  </a:lnTo>
                  <a:lnTo>
                    <a:pt x="339956" y="1888055"/>
                  </a:lnTo>
                  <a:lnTo>
                    <a:pt x="339956" y="1885924"/>
                  </a:lnTo>
                  <a:cubicBezTo>
                    <a:pt x="347772" y="1697651"/>
                    <a:pt x="357008" y="1471724"/>
                    <a:pt x="366244" y="1230167"/>
                  </a:cubicBezTo>
                  <a:cubicBezTo>
                    <a:pt x="376190" y="970137"/>
                    <a:pt x="386136" y="729290"/>
                    <a:pt x="393241" y="531071"/>
                  </a:cubicBezTo>
                  <a:lnTo>
                    <a:pt x="393241" y="531071"/>
                  </a:lnTo>
                  <a:cubicBezTo>
                    <a:pt x="413845" y="371927"/>
                    <a:pt x="430896" y="240492"/>
                    <a:pt x="442973" y="148842"/>
                  </a:cubicBezTo>
                  <a:cubicBezTo>
                    <a:pt x="448657" y="103372"/>
                    <a:pt x="452920" y="67139"/>
                    <a:pt x="456472" y="42983"/>
                  </a:cubicBezTo>
                  <a:cubicBezTo>
                    <a:pt x="457893" y="30195"/>
                    <a:pt x="459314" y="21669"/>
                    <a:pt x="460025" y="15275"/>
                  </a:cubicBezTo>
                  <a:cubicBezTo>
                    <a:pt x="460735" y="8881"/>
                    <a:pt x="460735" y="5328"/>
                    <a:pt x="460735" y="5328"/>
                  </a:cubicBezTo>
                  <a:cubicBezTo>
                    <a:pt x="460735" y="5328"/>
                    <a:pt x="460025" y="8170"/>
                    <a:pt x="459314" y="14564"/>
                  </a:cubicBezTo>
                  <a:cubicBezTo>
                    <a:pt x="458604" y="20959"/>
                    <a:pt x="457183" y="30195"/>
                    <a:pt x="455051" y="42272"/>
                  </a:cubicBezTo>
                  <a:cubicBezTo>
                    <a:pt x="451499" y="67139"/>
                    <a:pt x="446526" y="102662"/>
                    <a:pt x="440132" y="148132"/>
                  </a:cubicBezTo>
                  <a:cubicBezTo>
                    <a:pt x="427343" y="239781"/>
                    <a:pt x="409582" y="371217"/>
                    <a:pt x="388268" y="530361"/>
                  </a:cubicBezTo>
                  <a:lnTo>
                    <a:pt x="388268" y="530361"/>
                  </a:lnTo>
                  <a:cubicBezTo>
                    <a:pt x="380453" y="727869"/>
                    <a:pt x="370506" y="969427"/>
                    <a:pt x="359849" y="1229456"/>
                  </a:cubicBezTo>
                  <a:cubicBezTo>
                    <a:pt x="350613" y="1471014"/>
                    <a:pt x="341377" y="1696230"/>
                    <a:pt x="334983" y="1885213"/>
                  </a:cubicBezTo>
                  <a:lnTo>
                    <a:pt x="337115" y="1882371"/>
                  </a:lnTo>
                  <a:lnTo>
                    <a:pt x="62876" y="1932104"/>
                  </a:lnTo>
                  <a:lnTo>
                    <a:pt x="65007" y="1933525"/>
                  </a:lnTo>
                  <a:cubicBezTo>
                    <a:pt x="44404" y="1844007"/>
                    <a:pt x="29484" y="1771539"/>
                    <a:pt x="19538" y="1721807"/>
                  </a:cubicBezTo>
                  <a:cubicBezTo>
                    <a:pt x="14564" y="1696941"/>
                    <a:pt x="11012" y="1677758"/>
                    <a:pt x="8881" y="1664970"/>
                  </a:cubicBezTo>
                  <a:cubicBezTo>
                    <a:pt x="7460" y="1658576"/>
                    <a:pt x="7460" y="1653602"/>
                    <a:pt x="6749" y="1650050"/>
                  </a:cubicBezTo>
                  <a:cubicBezTo>
                    <a:pt x="6749" y="1647208"/>
                    <a:pt x="5328" y="1645077"/>
                    <a:pt x="5328" y="164507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5" name="Полилиния: фигура 434">
              <a:extLst>
                <a:ext uri="{FF2B5EF4-FFF2-40B4-BE49-F238E27FC236}">
                  <a16:creationId xmlns:a16="http://schemas.microsoft.com/office/drawing/2014/main" id="{BBFE7211-486D-0AD1-7697-6176D3FD31F2}"/>
                </a:ext>
              </a:extLst>
            </p:cNvPr>
            <p:cNvSpPr/>
            <p:nvPr/>
          </p:nvSpPr>
          <p:spPr>
            <a:xfrm>
              <a:off x="6778400" y="3448538"/>
              <a:ext cx="99465" cy="333918"/>
            </a:xfrm>
            <a:custGeom>
              <a:avLst/>
              <a:gdLst>
                <a:gd name="connsiteX0" fmla="*/ 5328 w 99464"/>
                <a:gd name="connsiteY0" fmla="*/ 328589 h 333917"/>
                <a:gd name="connsiteX1" fmla="*/ 20248 w 99464"/>
                <a:gd name="connsiteY1" fmla="*/ 329300 h 333917"/>
                <a:gd name="connsiteX2" fmla="*/ 59324 w 99464"/>
                <a:gd name="connsiteY2" fmla="*/ 322906 h 333917"/>
                <a:gd name="connsiteX3" fmla="*/ 74954 w 99464"/>
                <a:gd name="connsiteY3" fmla="*/ 302302 h 333917"/>
                <a:gd name="connsiteX4" fmla="*/ 79927 w 99464"/>
                <a:gd name="connsiteY4" fmla="*/ 271042 h 333917"/>
                <a:gd name="connsiteX5" fmla="*/ 85611 w 99464"/>
                <a:gd name="connsiteY5" fmla="*/ 196443 h 333917"/>
                <a:gd name="connsiteX6" fmla="*/ 92005 w 99464"/>
                <a:gd name="connsiteY6" fmla="*/ 61455 h 333917"/>
                <a:gd name="connsiteX7" fmla="*/ 93426 w 99464"/>
                <a:gd name="connsiteY7" fmla="*/ 20248 h 333917"/>
                <a:gd name="connsiteX8" fmla="*/ 94847 w 99464"/>
                <a:gd name="connsiteY8" fmla="*/ 5328 h 333917"/>
                <a:gd name="connsiteX9" fmla="*/ 96268 w 99464"/>
                <a:gd name="connsiteY9" fmla="*/ 20248 h 333917"/>
                <a:gd name="connsiteX10" fmla="*/ 96978 w 99464"/>
                <a:gd name="connsiteY10" fmla="*/ 61455 h 333917"/>
                <a:gd name="connsiteX11" fmla="*/ 92005 w 99464"/>
                <a:gd name="connsiteY11" fmla="*/ 197153 h 333917"/>
                <a:gd name="connsiteX12" fmla="*/ 85611 w 99464"/>
                <a:gd name="connsiteY12" fmla="*/ 271752 h 333917"/>
                <a:gd name="connsiteX13" fmla="*/ 79927 w 99464"/>
                <a:gd name="connsiteY13" fmla="*/ 304433 h 333917"/>
                <a:gd name="connsiteX14" fmla="*/ 61455 w 99464"/>
                <a:gd name="connsiteY14" fmla="*/ 327168 h 333917"/>
                <a:gd name="connsiteX15" fmla="*/ 38010 w 99464"/>
                <a:gd name="connsiteY15" fmla="*/ 333562 h 333917"/>
                <a:gd name="connsiteX16" fmla="*/ 20248 w 99464"/>
                <a:gd name="connsiteY16" fmla="*/ 332852 h 333917"/>
                <a:gd name="connsiteX17" fmla="*/ 5328 w 99464"/>
                <a:gd name="connsiteY17" fmla="*/ 328589 h 33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464" h="333917">
                  <a:moveTo>
                    <a:pt x="5328" y="328589"/>
                  </a:moveTo>
                  <a:cubicBezTo>
                    <a:pt x="10302" y="328589"/>
                    <a:pt x="15275" y="328589"/>
                    <a:pt x="20248" y="329300"/>
                  </a:cubicBezTo>
                  <a:cubicBezTo>
                    <a:pt x="33747" y="330720"/>
                    <a:pt x="47246" y="328589"/>
                    <a:pt x="59324" y="322906"/>
                  </a:cubicBezTo>
                  <a:cubicBezTo>
                    <a:pt x="67139" y="317932"/>
                    <a:pt x="72112" y="310828"/>
                    <a:pt x="74954" y="302302"/>
                  </a:cubicBezTo>
                  <a:cubicBezTo>
                    <a:pt x="77796" y="291645"/>
                    <a:pt x="79217" y="281699"/>
                    <a:pt x="79927" y="271042"/>
                  </a:cubicBezTo>
                  <a:cubicBezTo>
                    <a:pt x="82058" y="248307"/>
                    <a:pt x="83479" y="223441"/>
                    <a:pt x="85611" y="196443"/>
                  </a:cubicBezTo>
                  <a:cubicBezTo>
                    <a:pt x="89163" y="143869"/>
                    <a:pt x="91295" y="96268"/>
                    <a:pt x="92005" y="61455"/>
                  </a:cubicBezTo>
                  <a:cubicBezTo>
                    <a:pt x="92715" y="45114"/>
                    <a:pt x="93426" y="31616"/>
                    <a:pt x="93426" y="20248"/>
                  </a:cubicBezTo>
                  <a:cubicBezTo>
                    <a:pt x="93426" y="15275"/>
                    <a:pt x="93426" y="10302"/>
                    <a:pt x="94847" y="5328"/>
                  </a:cubicBezTo>
                  <a:cubicBezTo>
                    <a:pt x="95557" y="10302"/>
                    <a:pt x="96268" y="15275"/>
                    <a:pt x="96268" y="20248"/>
                  </a:cubicBezTo>
                  <a:cubicBezTo>
                    <a:pt x="96268" y="30195"/>
                    <a:pt x="96978" y="44404"/>
                    <a:pt x="96978" y="61455"/>
                  </a:cubicBezTo>
                  <a:cubicBezTo>
                    <a:pt x="96978" y="96268"/>
                    <a:pt x="95557" y="143869"/>
                    <a:pt x="92005" y="197153"/>
                  </a:cubicBezTo>
                  <a:cubicBezTo>
                    <a:pt x="90584" y="223441"/>
                    <a:pt x="88453" y="248307"/>
                    <a:pt x="85611" y="271752"/>
                  </a:cubicBezTo>
                  <a:cubicBezTo>
                    <a:pt x="84900" y="283120"/>
                    <a:pt x="82769" y="293776"/>
                    <a:pt x="79927" y="304433"/>
                  </a:cubicBezTo>
                  <a:cubicBezTo>
                    <a:pt x="77085" y="314380"/>
                    <a:pt x="70691" y="322195"/>
                    <a:pt x="61455" y="327168"/>
                  </a:cubicBezTo>
                  <a:cubicBezTo>
                    <a:pt x="54351" y="331431"/>
                    <a:pt x="46535" y="332852"/>
                    <a:pt x="38010" y="333562"/>
                  </a:cubicBezTo>
                  <a:cubicBezTo>
                    <a:pt x="32326" y="333562"/>
                    <a:pt x="25932" y="333562"/>
                    <a:pt x="20248" y="332852"/>
                  </a:cubicBezTo>
                  <a:cubicBezTo>
                    <a:pt x="14564" y="331431"/>
                    <a:pt x="9592" y="330010"/>
                    <a:pt x="5328" y="32858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6" name="Полилиния: фигура 435">
              <a:extLst>
                <a:ext uri="{FF2B5EF4-FFF2-40B4-BE49-F238E27FC236}">
                  <a16:creationId xmlns:a16="http://schemas.microsoft.com/office/drawing/2014/main" id="{8612B69E-E5DE-44CF-38B9-BA951FD449CC}"/>
                </a:ext>
              </a:extLst>
            </p:cNvPr>
            <p:cNvSpPr/>
            <p:nvPr/>
          </p:nvSpPr>
          <p:spPr>
            <a:xfrm>
              <a:off x="6995091" y="3449959"/>
              <a:ext cx="134988" cy="156302"/>
            </a:xfrm>
            <a:custGeom>
              <a:avLst/>
              <a:gdLst>
                <a:gd name="connsiteX0" fmla="*/ 136054 w 134987"/>
                <a:gd name="connsiteY0" fmla="*/ 153815 h 156301"/>
                <a:gd name="connsiteX1" fmla="*/ 109767 w 134987"/>
                <a:gd name="connsiteY1" fmla="*/ 140316 h 156301"/>
                <a:gd name="connsiteX2" fmla="*/ 15985 w 134987"/>
                <a:gd name="connsiteY2" fmla="*/ 33036 h 156301"/>
                <a:gd name="connsiteX3" fmla="*/ 5328 w 134987"/>
                <a:gd name="connsiteY3" fmla="*/ 5328 h 156301"/>
                <a:gd name="connsiteX4" fmla="*/ 60034 w 134987"/>
                <a:gd name="connsiteY4" fmla="*/ 88453 h 156301"/>
                <a:gd name="connsiteX5" fmla="*/ 136054 w 134987"/>
                <a:gd name="connsiteY5" fmla="*/ 153815 h 15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87" h="156301">
                  <a:moveTo>
                    <a:pt x="136054" y="153815"/>
                  </a:moveTo>
                  <a:cubicBezTo>
                    <a:pt x="126818" y="150973"/>
                    <a:pt x="117582" y="146000"/>
                    <a:pt x="109767" y="140316"/>
                  </a:cubicBezTo>
                  <a:cubicBezTo>
                    <a:pt x="69270" y="113319"/>
                    <a:pt x="37299" y="77085"/>
                    <a:pt x="15985" y="33036"/>
                  </a:cubicBezTo>
                  <a:cubicBezTo>
                    <a:pt x="11012" y="24511"/>
                    <a:pt x="7460" y="15275"/>
                    <a:pt x="5328" y="5328"/>
                  </a:cubicBezTo>
                  <a:cubicBezTo>
                    <a:pt x="20959" y="35168"/>
                    <a:pt x="39431" y="62876"/>
                    <a:pt x="60034" y="88453"/>
                  </a:cubicBezTo>
                  <a:cubicBezTo>
                    <a:pt x="83479" y="112608"/>
                    <a:pt x="109056" y="134633"/>
                    <a:pt x="136054" y="153815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7" name="Полилиния: фигура 436">
              <a:extLst>
                <a:ext uri="{FF2B5EF4-FFF2-40B4-BE49-F238E27FC236}">
                  <a16:creationId xmlns:a16="http://schemas.microsoft.com/office/drawing/2014/main" id="{14E227F0-CEAC-4A20-55A1-FCA8783F3BC8}"/>
                </a:ext>
              </a:extLst>
            </p:cNvPr>
            <p:cNvSpPr/>
            <p:nvPr/>
          </p:nvSpPr>
          <p:spPr>
            <a:xfrm>
              <a:off x="6261183" y="2426182"/>
              <a:ext cx="866765" cy="1030171"/>
            </a:xfrm>
            <a:custGeom>
              <a:avLst/>
              <a:gdLst>
                <a:gd name="connsiteX0" fmla="*/ 5328 w 866764"/>
                <a:gd name="connsiteY0" fmla="*/ 155946 h 1030171"/>
                <a:gd name="connsiteX1" fmla="*/ 114740 w 866764"/>
                <a:gd name="connsiteY1" fmla="*/ 553806 h 1030171"/>
                <a:gd name="connsiteX2" fmla="*/ 163051 w 866764"/>
                <a:gd name="connsiteY2" fmla="*/ 765524 h 1030171"/>
                <a:gd name="connsiteX3" fmla="*/ 114740 w 866764"/>
                <a:gd name="connsiteY3" fmla="*/ 1030526 h 1030171"/>
                <a:gd name="connsiteX4" fmla="*/ 860015 w 866764"/>
                <a:gd name="connsiteY4" fmla="*/ 992872 h 1030171"/>
                <a:gd name="connsiteX5" fmla="*/ 860015 w 866764"/>
                <a:gd name="connsiteY5" fmla="*/ 393241 h 1030171"/>
                <a:gd name="connsiteX6" fmla="*/ 769076 w 866764"/>
                <a:gd name="connsiteY6" fmla="*/ 63586 h 1030171"/>
                <a:gd name="connsiteX7" fmla="*/ 532492 w 866764"/>
                <a:gd name="connsiteY7" fmla="*/ 5328 h 1030171"/>
                <a:gd name="connsiteX8" fmla="*/ 237650 w 866764"/>
                <a:gd name="connsiteY8" fmla="*/ 11012 h 1030171"/>
                <a:gd name="connsiteX9" fmla="*/ 5328 w 866764"/>
                <a:gd name="connsiteY9" fmla="*/ 155946 h 103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6764" h="1030171">
                  <a:moveTo>
                    <a:pt x="5328" y="155946"/>
                  </a:moveTo>
                  <a:lnTo>
                    <a:pt x="114740" y="553806"/>
                  </a:lnTo>
                  <a:lnTo>
                    <a:pt x="163051" y="765524"/>
                  </a:lnTo>
                  <a:cubicBezTo>
                    <a:pt x="163051" y="947402"/>
                    <a:pt x="114740" y="1030526"/>
                    <a:pt x="114740" y="1030526"/>
                  </a:cubicBezTo>
                  <a:lnTo>
                    <a:pt x="860015" y="992872"/>
                  </a:lnTo>
                  <a:cubicBezTo>
                    <a:pt x="860015" y="992872"/>
                    <a:pt x="872804" y="488443"/>
                    <a:pt x="860015" y="393241"/>
                  </a:cubicBezTo>
                  <a:lnTo>
                    <a:pt x="769076" y="63586"/>
                  </a:lnTo>
                  <a:lnTo>
                    <a:pt x="532492" y="5328"/>
                  </a:lnTo>
                  <a:lnTo>
                    <a:pt x="237650" y="11012"/>
                  </a:lnTo>
                  <a:lnTo>
                    <a:pt x="5328" y="155946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8" name="Полилиния: фигура 437">
              <a:extLst>
                <a:ext uri="{FF2B5EF4-FFF2-40B4-BE49-F238E27FC236}">
                  <a16:creationId xmlns:a16="http://schemas.microsoft.com/office/drawing/2014/main" id="{C6A2AD6C-32E1-0617-39B5-DE78F99A64C9}"/>
                </a:ext>
              </a:extLst>
            </p:cNvPr>
            <p:cNvSpPr/>
            <p:nvPr/>
          </p:nvSpPr>
          <p:spPr>
            <a:xfrm>
              <a:off x="7282118" y="3014445"/>
              <a:ext cx="56837" cy="127883"/>
            </a:xfrm>
            <a:custGeom>
              <a:avLst/>
              <a:gdLst>
                <a:gd name="connsiteX0" fmla="*/ 8170 w 56837"/>
                <a:gd name="connsiteY0" fmla="*/ 126107 h 127883"/>
                <a:gd name="connsiteX1" fmla="*/ 5328 w 56837"/>
                <a:gd name="connsiteY1" fmla="*/ 106214 h 127883"/>
                <a:gd name="connsiteX2" fmla="*/ 13854 w 56837"/>
                <a:gd name="connsiteY2" fmla="*/ 59324 h 127883"/>
                <a:gd name="connsiteX3" fmla="*/ 38010 w 56837"/>
                <a:gd name="connsiteY3" fmla="*/ 18117 h 127883"/>
                <a:gd name="connsiteX4" fmla="*/ 52930 w 56837"/>
                <a:gd name="connsiteY4" fmla="*/ 5328 h 127883"/>
                <a:gd name="connsiteX5" fmla="*/ 19538 w 56837"/>
                <a:gd name="connsiteY5" fmla="*/ 61455 h 127883"/>
                <a:gd name="connsiteX6" fmla="*/ 8170 w 56837"/>
                <a:gd name="connsiteY6" fmla="*/ 126107 h 12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37" h="127883">
                  <a:moveTo>
                    <a:pt x="8170" y="126107"/>
                  </a:moveTo>
                  <a:cubicBezTo>
                    <a:pt x="6039" y="119713"/>
                    <a:pt x="5328" y="113319"/>
                    <a:pt x="5328" y="106214"/>
                  </a:cubicBezTo>
                  <a:cubicBezTo>
                    <a:pt x="5328" y="89874"/>
                    <a:pt x="8170" y="74243"/>
                    <a:pt x="13854" y="59324"/>
                  </a:cubicBezTo>
                  <a:cubicBezTo>
                    <a:pt x="19538" y="44404"/>
                    <a:pt x="27353" y="30195"/>
                    <a:pt x="38010" y="18117"/>
                  </a:cubicBezTo>
                  <a:cubicBezTo>
                    <a:pt x="42273" y="13144"/>
                    <a:pt x="47246" y="8881"/>
                    <a:pt x="52930" y="5328"/>
                  </a:cubicBezTo>
                  <a:cubicBezTo>
                    <a:pt x="39431" y="22380"/>
                    <a:pt x="28063" y="41562"/>
                    <a:pt x="19538" y="61455"/>
                  </a:cubicBezTo>
                  <a:cubicBezTo>
                    <a:pt x="12433" y="82769"/>
                    <a:pt x="8881" y="104083"/>
                    <a:pt x="8170" y="12610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9" name="Полилиния: фигура 438">
              <a:extLst>
                <a:ext uri="{FF2B5EF4-FFF2-40B4-BE49-F238E27FC236}">
                  <a16:creationId xmlns:a16="http://schemas.microsoft.com/office/drawing/2014/main" id="{4C71FA67-11C4-EE46-5B58-907146A1D284}"/>
                </a:ext>
              </a:extLst>
            </p:cNvPr>
            <p:cNvSpPr/>
            <p:nvPr/>
          </p:nvSpPr>
          <p:spPr>
            <a:xfrm>
              <a:off x="6900599" y="2479419"/>
              <a:ext cx="618103" cy="831242"/>
            </a:xfrm>
            <a:custGeom>
              <a:avLst/>
              <a:gdLst>
                <a:gd name="connsiteX0" fmla="*/ 616327 w 618102"/>
                <a:gd name="connsiteY0" fmla="*/ 398972 h 831241"/>
                <a:gd name="connsiteX1" fmla="*/ 423081 w 618102"/>
                <a:gd name="connsiteY1" fmla="*/ 514778 h 831241"/>
                <a:gd name="connsiteX2" fmla="*/ 312959 w 618102"/>
                <a:gd name="connsiteY2" fmla="*/ 233435 h 831241"/>
                <a:gd name="connsiteX3" fmla="*/ 249728 w 618102"/>
                <a:gd name="connsiteY3" fmla="*/ 112656 h 831241"/>
                <a:gd name="connsiteX4" fmla="*/ 104083 w 618102"/>
                <a:gd name="connsiteY4" fmla="*/ 5376 h 831241"/>
                <a:gd name="connsiteX5" fmla="*/ 5328 w 618102"/>
                <a:gd name="connsiteY5" fmla="*/ 151731 h 831241"/>
                <a:gd name="connsiteX6" fmla="*/ 109767 w 618102"/>
                <a:gd name="connsiteY6" fmla="*/ 376238 h 831241"/>
                <a:gd name="connsiteX7" fmla="*/ 296618 w 618102"/>
                <a:gd name="connsiteY7" fmla="*/ 823829 h 831241"/>
                <a:gd name="connsiteX8" fmla="*/ 616327 w 618102"/>
                <a:gd name="connsiteY8" fmla="*/ 398972 h 831241"/>
                <a:gd name="connsiteX9" fmla="*/ 616327 w 618102"/>
                <a:gd name="connsiteY9" fmla="*/ 398972 h 8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02" h="831241">
                  <a:moveTo>
                    <a:pt x="616327" y="398972"/>
                  </a:moveTo>
                  <a:lnTo>
                    <a:pt x="423081" y="514778"/>
                  </a:lnTo>
                  <a:lnTo>
                    <a:pt x="312959" y="233435"/>
                  </a:lnTo>
                  <a:cubicBezTo>
                    <a:pt x="293776" y="192228"/>
                    <a:pt x="272462" y="151731"/>
                    <a:pt x="249728" y="112656"/>
                  </a:cubicBezTo>
                  <a:cubicBezTo>
                    <a:pt x="185076" y="-308"/>
                    <a:pt x="104083" y="5376"/>
                    <a:pt x="104083" y="5376"/>
                  </a:cubicBezTo>
                  <a:lnTo>
                    <a:pt x="5328" y="151731"/>
                  </a:lnTo>
                  <a:lnTo>
                    <a:pt x="109767" y="376238"/>
                  </a:lnTo>
                  <a:cubicBezTo>
                    <a:pt x="109767" y="376238"/>
                    <a:pt x="172998" y="791858"/>
                    <a:pt x="296618" y="823829"/>
                  </a:cubicBezTo>
                  <a:cubicBezTo>
                    <a:pt x="484891" y="874272"/>
                    <a:pt x="616327" y="399683"/>
                    <a:pt x="616327" y="398972"/>
                  </a:cubicBezTo>
                  <a:lnTo>
                    <a:pt x="616327" y="398972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0" name="Полилиния: фигура 439">
              <a:extLst>
                <a:ext uri="{FF2B5EF4-FFF2-40B4-BE49-F238E27FC236}">
                  <a16:creationId xmlns:a16="http://schemas.microsoft.com/office/drawing/2014/main" id="{581D81A0-FA28-03EB-4D7C-458431F7D6F9}"/>
                </a:ext>
              </a:extLst>
            </p:cNvPr>
            <p:cNvSpPr/>
            <p:nvPr/>
          </p:nvSpPr>
          <p:spPr>
            <a:xfrm>
              <a:off x="6303810" y="2930610"/>
              <a:ext cx="1143845" cy="774405"/>
            </a:xfrm>
            <a:custGeom>
              <a:avLst/>
              <a:gdLst>
                <a:gd name="connsiteX0" fmla="*/ 5328 w 1143845"/>
                <a:gd name="connsiteY0" fmla="*/ 774049 h 774404"/>
                <a:gd name="connsiteX1" fmla="*/ 259674 w 1143845"/>
                <a:gd name="connsiteY1" fmla="*/ 688794 h 774404"/>
                <a:gd name="connsiteX2" fmla="*/ 474944 w 1143845"/>
                <a:gd name="connsiteY2" fmla="*/ 536755 h 774404"/>
                <a:gd name="connsiteX3" fmla="*/ 1142069 w 1143845"/>
                <a:gd name="connsiteY3" fmla="*/ 5328 h 774404"/>
                <a:gd name="connsiteX4" fmla="*/ 1095889 w 1143845"/>
                <a:gd name="connsiteY4" fmla="*/ 15985 h 774404"/>
                <a:gd name="connsiteX5" fmla="*/ 31616 w 1143845"/>
                <a:gd name="connsiteY5" fmla="*/ 704424 h 774404"/>
                <a:gd name="connsiteX6" fmla="*/ 5328 w 1143845"/>
                <a:gd name="connsiteY6" fmla="*/ 774049 h 77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845" h="774404">
                  <a:moveTo>
                    <a:pt x="5328" y="774049"/>
                  </a:moveTo>
                  <a:cubicBezTo>
                    <a:pt x="92715" y="770497"/>
                    <a:pt x="184365" y="733553"/>
                    <a:pt x="259674" y="688794"/>
                  </a:cubicBezTo>
                  <a:cubicBezTo>
                    <a:pt x="334983" y="644035"/>
                    <a:pt x="403188" y="588619"/>
                    <a:pt x="474944" y="536755"/>
                  </a:cubicBezTo>
                  <a:cubicBezTo>
                    <a:pt x="645455" y="413845"/>
                    <a:pt x="983636" y="143869"/>
                    <a:pt x="1142069" y="5328"/>
                  </a:cubicBezTo>
                  <a:lnTo>
                    <a:pt x="1095889" y="15985"/>
                  </a:lnTo>
                  <a:lnTo>
                    <a:pt x="31616" y="704424"/>
                  </a:lnTo>
                  <a:lnTo>
                    <a:pt x="5328" y="7740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1" name="Полилиния: фигура 440">
              <a:extLst>
                <a:ext uri="{FF2B5EF4-FFF2-40B4-BE49-F238E27FC236}">
                  <a16:creationId xmlns:a16="http://schemas.microsoft.com/office/drawing/2014/main" id="{D551543C-6F8C-7C70-B6CA-F35EA5648E63}"/>
                </a:ext>
              </a:extLst>
            </p:cNvPr>
            <p:cNvSpPr/>
            <p:nvPr/>
          </p:nvSpPr>
          <p:spPr>
            <a:xfrm>
              <a:off x="7015694" y="2603087"/>
              <a:ext cx="120779" cy="703358"/>
            </a:xfrm>
            <a:custGeom>
              <a:avLst/>
              <a:gdLst>
                <a:gd name="connsiteX0" fmla="*/ 107635 w 120778"/>
                <a:gd name="connsiteY0" fmla="*/ 703713 h 703358"/>
                <a:gd name="connsiteX1" fmla="*/ 107635 w 120778"/>
                <a:gd name="connsiteY1" fmla="*/ 696609 h 703358"/>
                <a:gd name="connsiteX2" fmla="*/ 107635 w 120778"/>
                <a:gd name="connsiteY2" fmla="*/ 675295 h 703358"/>
                <a:gd name="connsiteX3" fmla="*/ 107635 w 120778"/>
                <a:gd name="connsiteY3" fmla="*/ 597855 h 703358"/>
                <a:gd name="connsiteX4" fmla="*/ 109056 w 120778"/>
                <a:gd name="connsiteY4" fmla="*/ 342088 h 703358"/>
                <a:gd name="connsiteX5" fmla="*/ 108346 w 120778"/>
                <a:gd name="connsiteY5" fmla="*/ 269621 h 703358"/>
                <a:gd name="connsiteX6" fmla="*/ 99110 w 120778"/>
                <a:gd name="connsiteY6" fmla="*/ 202837 h 703358"/>
                <a:gd name="connsiteX7" fmla="*/ 53640 w 120778"/>
                <a:gd name="connsiteY7" fmla="*/ 99110 h 703358"/>
                <a:gd name="connsiteX8" fmla="*/ 15985 w 120778"/>
                <a:gd name="connsiteY8" fmla="*/ 31616 h 703358"/>
                <a:gd name="connsiteX9" fmla="*/ 7460 w 120778"/>
                <a:gd name="connsiteY9" fmla="*/ 12433 h 703358"/>
                <a:gd name="connsiteX10" fmla="*/ 5328 w 120778"/>
                <a:gd name="connsiteY10" fmla="*/ 5328 h 703358"/>
                <a:gd name="connsiteX11" fmla="*/ 8881 w 120778"/>
                <a:gd name="connsiteY11" fmla="*/ 11723 h 703358"/>
                <a:gd name="connsiteX12" fmla="*/ 18827 w 120778"/>
                <a:gd name="connsiteY12" fmla="*/ 30195 h 703358"/>
                <a:gd name="connsiteX13" fmla="*/ 58613 w 120778"/>
                <a:gd name="connsiteY13" fmla="*/ 96978 h 703358"/>
                <a:gd name="connsiteX14" fmla="*/ 106214 w 120778"/>
                <a:gd name="connsiteY14" fmla="*/ 202127 h 703358"/>
                <a:gd name="connsiteX15" fmla="*/ 116161 w 120778"/>
                <a:gd name="connsiteY15" fmla="*/ 269621 h 703358"/>
                <a:gd name="connsiteX16" fmla="*/ 116871 w 120778"/>
                <a:gd name="connsiteY16" fmla="*/ 342798 h 703358"/>
                <a:gd name="connsiteX17" fmla="*/ 114029 w 120778"/>
                <a:gd name="connsiteY17" fmla="*/ 597855 h 703358"/>
                <a:gd name="connsiteX18" fmla="*/ 112608 w 120778"/>
                <a:gd name="connsiteY18" fmla="*/ 675295 h 703358"/>
                <a:gd name="connsiteX19" fmla="*/ 111898 w 120778"/>
                <a:gd name="connsiteY19" fmla="*/ 696609 h 703358"/>
                <a:gd name="connsiteX20" fmla="*/ 107635 w 120778"/>
                <a:gd name="connsiteY20" fmla="*/ 703713 h 70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0778" h="703358">
                  <a:moveTo>
                    <a:pt x="107635" y="703713"/>
                  </a:moveTo>
                  <a:cubicBezTo>
                    <a:pt x="107635" y="701582"/>
                    <a:pt x="107635" y="698740"/>
                    <a:pt x="107635" y="696609"/>
                  </a:cubicBezTo>
                  <a:cubicBezTo>
                    <a:pt x="107635" y="690925"/>
                    <a:pt x="107635" y="683821"/>
                    <a:pt x="107635" y="675295"/>
                  </a:cubicBezTo>
                  <a:cubicBezTo>
                    <a:pt x="107635" y="656113"/>
                    <a:pt x="107635" y="629825"/>
                    <a:pt x="107635" y="597855"/>
                  </a:cubicBezTo>
                  <a:cubicBezTo>
                    <a:pt x="107635" y="531782"/>
                    <a:pt x="108346" y="441553"/>
                    <a:pt x="109056" y="342088"/>
                  </a:cubicBezTo>
                  <a:cubicBezTo>
                    <a:pt x="109056" y="317222"/>
                    <a:pt x="109767" y="292355"/>
                    <a:pt x="108346" y="269621"/>
                  </a:cubicBezTo>
                  <a:cubicBezTo>
                    <a:pt x="106925" y="246886"/>
                    <a:pt x="104083" y="224861"/>
                    <a:pt x="99110" y="202837"/>
                  </a:cubicBezTo>
                  <a:cubicBezTo>
                    <a:pt x="89873" y="165893"/>
                    <a:pt x="74243" y="131081"/>
                    <a:pt x="53640" y="99110"/>
                  </a:cubicBezTo>
                  <a:cubicBezTo>
                    <a:pt x="36589" y="71401"/>
                    <a:pt x="23800" y="47956"/>
                    <a:pt x="15985" y="31616"/>
                  </a:cubicBezTo>
                  <a:cubicBezTo>
                    <a:pt x="12433" y="23090"/>
                    <a:pt x="9591" y="16696"/>
                    <a:pt x="7460" y="12433"/>
                  </a:cubicBezTo>
                  <a:cubicBezTo>
                    <a:pt x="6749" y="10302"/>
                    <a:pt x="6039" y="8170"/>
                    <a:pt x="5328" y="5328"/>
                  </a:cubicBezTo>
                  <a:cubicBezTo>
                    <a:pt x="6749" y="7460"/>
                    <a:pt x="8170" y="9591"/>
                    <a:pt x="8881" y="11723"/>
                  </a:cubicBezTo>
                  <a:cubicBezTo>
                    <a:pt x="11012" y="15985"/>
                    <a:pt x="13854" y="22380"/>
                    <a:pt x="18827" y="30195"/>
                  </a:cubicBezTo>
                  <a:cubicBezTo>
                    <a:pt x="27353" y="46535"/>
                    <a:pt x="40852" y="68560"/>
                    <a:pt x="58613" y="96978"/>
                  </a:cubicBezTo>
                  <a:cubicBezTo>
                    <a:pt x="79927" y="128949"/>
                    <a:pt x="96268" y="164472"/>
                    <a:pt x="106214" y="202127"/>
                  </a:cubicBezTo>
                  <a:cubicBezTo>
                    <a:pt x="111187" y="224151"/>
                    <a:pt x="114740" y="246886"/>
                    <a:pt x="116161" y="269621"/>
                  </a:cubicBezTo>
                  <a:cubicBezTo>
                    <a:pt x="117582" y="293066"/>
                    <a:pt x="116871" y="317932"/>
                    <a:pt x="116871" y="342798"/>
                  </a:cubicBezTo>
                  <a:cubicBezTo>
                    <a:pt x="115450" y="442263"/>
                    <a:pt x="114740" y="531782"/>
                    <a:pt x="114029" y="597855"/>
                  </a:cubicBezTo>
                  <a:cubicBezTo>
                    <a:pt x="113319" y="629825"/>
                    <a:pt x="112608" y="656113"/>
                    <a:pt x="112608" y="675295"/>
                  </a:cubicBezTo>
                  <a:cubicBezTo>
                    <a:pt x="112608" y="683821"/>
                    <a:pt x="111898" y="690925"/>
                    <a:pt x="111898" y="696609"/>
                  </a:cubicBezTo>
                  <a:cubicBezTo>
                    <a:pt x="109767" y="698740"/>
                    <a:pt x="109056" y="701582"/>
                    <a:pt x="107635" y="70371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2" name="Полилиния: фигура 441">
              <a:extLst>
                <a:ext uri="{FF2B5EF4-FFF2-40B4-BE49-F238E27FC236}">
                  <a16:creationId xmlns:a16="http://schemas.microsoft.com/office/drawing/2014/main" id="{598759BC-738F-3D2C-0D71-86ACD9F23680}"/>
                </a:ext>
              </a:extLst>
            </p:cNvPr>
            <p:cNvSpPr/>
            <p:nvPr/>
          </p:nvSpPr>
          <p:spPr>
            <a:xfrm>
              <a:off x="6669917" y="1698668"/>
              <a:ext cx="383650" cy="610998"/>
            </a:xfrm>
            <a:custGeom>
              <a:avLst/>
              <a:gdLst>
                <a:gd name="connsiteX0" fmla="*/ 381656 w 383649"/>
                <a:gd name="connsiteY0" fmla="*/ 447947 h 610998"/>
                <a:gd name="connsiteX1" fmla="*/ 334766 w 383649"/>
                <a:gd name="connsiteY1" fmla="*/ 427344 h 610998"/>
                <a:gd name="connsiteX2" fmla="*/ 370999 w 383649"/>
                <a:gd name="connsiteY2" fmla="*/ 425212 h 610998"/>
                <a:gd name="connsiteX3" fmla="*/ 381656 w 383649"/>
                <a:gd name="connsiteY3" fmla="*/ 398215 h 610998"/>
                <a:gd name="connsiteX4" fmla="*/ 380235 w 383649"/>
                <a:gd name="connsiteY4" fmla="*/ 395373 h 610998"/>
                <a:gd name="connsiteX5" fmla="*/ 353238 w 383649"/>
                <a:gd name="connsiteY5" fmla="*/ 388978 h 610998"/>
                <a:gd name="connsiteX6" fmla="*/ 303505 w 383649"/>
                <a:gd name="connsiteY6" fmla="*/ 350614 h 610998"/>
                <a:gd name="connsiteX7" fmla="*/ 305636 w 383649"/>
                <a:gd name="connsiteY7" fmla="*/ 278146 h 610998"/>
                <a:gd name="connsiteX8" fmla="*/ 221802 w 383649"/>
                <a:gd name="connsiteY8" fmla="*/ 93426 h 610998"/>
                <a:gd name="connsiteX9" fmla="*/ 69763 w 383649"/>
                <a:gd name="connsiteY9" fmla="*/ 5328 h 610998"/>
                <a:gd name="connsiteX10" fmla="*/ 8663 w 383649"/>
                <a:gd name="connsiteY10" fmla="*/ 260385 h 610998"/>
                <a:gd name="connsiteX11" fmla="*/ 103154 w 383649"/>
                <a:gd name="connsiteY11" fmla="*/ 509757 h 610998"/>
                <a:gd name="connsiteX12" fmla="*/ 149335 w 383649"/>
                <a:gd name="connsiteY12" fmla="*/ 572988 h 610998"/>
                <a:gd name="connsiteX13" fmla="*/ 217539 w 383649"/>
                <a:gd name="connsiteY13" fmla="*/ 607801 h 610998"/>
                <a:gd name="connsiteX14" fmla="*/ 206172 w 383649"/>
                <a:gd name="connsiteY14" fmla="*/ 543859 h 610998"/>
                <a:gd name="connsiteX15" fmla="*/ 319135 w 383649"/>
                <a:gd name="connsiteY15" fmla="*/ 503363 h 610998"/>
                <a:gd name="connsiteX16" fmla="*/ 286454 w 383649"/>
                <a:gd name="connsiteY16" fmla="*/ 478497 h 610998"/>
                <a:gd name="connsiteX17" fmla="*/ 381656 w 383649"/>
                <a:gd name="connsiteY17" fmla="*/ 447947 h 61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649" h="610998">
                  <a:moveTo>
                    <a:pt x="381656" y="447947"/>
                  </a:moveTo>
                  <a:cubicBezTo>
                    <a:pt x="363184" y="450078"/>
                    <a:pt x="345423" y="442263"/>
                    <a:pt x="334766" y="427344"/>
                  </a:cubicBezTo>
                  <a:cubicBezTo>
                    <a:pt x="346843" y="430185"/>
                    <a:pt x="358921" y="429475"/>
                    <a:pt x="370999" y="425212"/>
                  </a:cubicBezTo>
                  <a:cubicBezTo>
                    <a:pt x="381656" y="420239"/>
                    <a:pt x="385919" y="408161"/>
                    <a:pt x="381656" y="398215"/>
                  </a:cubicBezTo>
                  <a:cubicBezTo>
                    <a:pt x="380946" y="396794"/>
                    <a:pt x="380946" y="396083"/>
                    <a:pt x="380235" y="395373"/>
                  </a:cubicBezTo>
                  <a:cubicBezTo>
                    <a:pt x="373841" y="388978"/>
                    <a:pt x="362473" y="389689"/>
                    <a:pt x="353238" y="388978"/>
                  </a:cubicBezTo>
                  <a:cubicBezTo>
                    <a:pt x="330503" y="386847"/>
                    <a:pt x="311320" y="371927"/>
                    <a:pt x="303505" y="350614"/>
                  </a:cubicBezTo>
                  <a:cubicBezTo>
                    <a:pt x="295690" y="327879"/>
                    <a:pt x="302795" y="302302"/>
                    <a:pt x="305636" y="278146"/>
                  </a:cubicBezTo>
                  <a:cubicBezTo>
                    <a:pt x="313452" y="205679"/>
                    <a:pt x="281481" y="135343"/>
                    <a:pt x="221802" y="93426"/>
                  </a:cubicBezTo>
                  <a:lnTo>
                    <a:pt x="69763" y="5328"/>
                  </a:lnTo>
                  <a:cubicBezTo>
                    <a:pt x="14347" y="75664"/>
                    <a:pt x="-2704" y="170866"/>
                    <a:pt x="8663" y="260385"/>
                  </a:cubicBezTo>
                  <a:cubicBezTo>
                    <a:pt x="20030" y="349903"/>
                    <a:pt x="58395" y="433027"/>
                    <a:pt x="103154" y="509757"/>
                  </a:cubicBezTo>
                  <a:cubicBezTo>
                    <a:pt x="115943" y="532492"/>
                    <a:pt x="130863" y="553806"/>
                    <a:pt x="149335" y="572988"/>
                  </a:cubicBezTo>
                  <a:cubicBezTo>
                    <a:pt x="167807" y="592171"/>
                    <a:pt x="191962" y="604249"/>
                    <a:pt x="217539" y="607801"/>
                  </a:cubicBezTo>
                  <a:cubicBezTo>
                    <a:pt x="224644" y="585777"/>
                    <a:pt x="220381" y="562332"/>
                    <a:pt x="206172" y="543859"/>
                  </a:cubicBezTo>
                  <a:cubicBezTo>
                    <a:pt x="248089" y="545991"/>
                    <a:pt x="288586" y="531782"/>
                    <a:pt x="319135" y="503363"/>
                  </a:cubicBezTo>
                  <a:lnTo>
                    <a:pt x="286454" y="478497"/>
                  </a:lnTo>
                  <a:cubicBezTo>
                    <a:pt x="320556" y="482760"/>
                    <a:pt x="355369" y="471392"/>
                    <a:pt x="381656" y="44794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3" name="Полилиния: фигура 442">
              <a:extLst>
                <a:ext uri="{FF2B5EF4-FFF2-40B4-BE49-F238E27FC236}">
                  <a16:creationId xmlns:a16="http://schemas.microsoft.com/office/drawing/2014/main" id="{FCDDDCF3-85FE-9A83-14B5-6265A5A4B44E}"/>
                </a:ext>
              </a:extLst>
            </p:cNvPr>
            <p:cNvSpPr/>
            <p:nvPr/>
          </p:nvSpPr>
          <p:spPr>
            <a:xfrm>
              <a:off x="6459718" y="1703470"/>
              <a:ext cx="461801" cy="1015962"/>
            </a:xfrm>
            <a:custGeom>
              <a:avLst/>
              <a:gdLst>
                <a:gd name="connsiteX0" fmla="*/ 5723 w 461800"/>
                <a:gd name="connsiteY0" fmla="*/ 194482 h 1015961"/>
                <a:gd name="connsiteX1" fmla="*/ 109450 w 461800"/>
                <a:gd name="connsiteY1" fmla="*/ 60205 h 1015961"/>
                <a:gd name="connsiteX2" fmla="*/ 300565 w 461800"/>
                <a:gd name="connsiteY2" fmla="*/ 6209 h 1015961"/>
                <a:gd name="connsiteX3" fmla="*/ 450473 w 461800"/>
                <a:gd name="connsiteY3" fmla="*/ 178852 h 1015961"/>
                <a:gd name="connsiteX4" fmla="*/ 456867 w 461800"/>
                <a:gd name="connsiteY4" fmla="*/ 438171 h 1015961"/>
                <a:gd name="connsiteX5" fmla="*/ 333246 w 461800"/>
                <a:gd name="connsiteY5" fmla="*/ 598736 h 1015961"/>
                <a:gd name="connsiteX6" fmla="*/ 336088 w 461800"/>
                <a:gd name="connsiteY6" fmla="*/ 702463 h 1015961"/>
                <a:gd name="connsiteX7" fmla="*/ 334667 w 461800"/>
                <a:gd name="connsiteY7" fmla="*/ 1012225 h 1015961"/>
                <a:gd name="connsiteX8" fmla="*/ 53324 w 461800"/>
                <a:gd name="connsiteY8" fmla="*/ 708147 h 1015961"/>
                <a:gd name="connsiteX9" fmla="*/ 7854 w 461800"/>
                <a:gd name="connsiteY9" fmla="*/ 196614 h 1015961"/>
                <a:gd name="connsiteX10" fmla="*/ 5723 w 461800"/>
                <a:gd name="connsiteY10" fmla="*/ 194482 h 101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800" h="1015961">
                  <a:moveTo>
                    <a:pt x="5723" y="194482"/>
                  </a:moveTo>
                  <a:cubicBezTo>
                    <a:pt x="7144" y="131961"/>
                    <a:pt x="49061" y="77256"/>
                    <a:pt x="109450" y="60205"/>
                  </a:cubicBezTo>
                  <a:lnTo>
                    <a:pt x="300565" y="6209"/>
                  </a:lnTo>
                  <a:cubicBezTo>
                    <a:pt x="382979" y="-5158"/>
                    <a:pt x="441947" y="95728"/>
                    <a:pt x="450473" y="178852"/>
                  </a:cubicBezTo>
                  <a:cubicBezTo>
                    <a:pt x="458998" y="271212"/>
                    <a:pt x="465393" y="369256"/>
                    <a:pt x="456867" y="438171"/>
                  </a:cubicBezTo>
                  <a:cubicBezTo>
                    <a:pt x="439105" y="578132"/>
                    <a:pt x="333246" y="598736"/>
                    <a:pt x="333246" y="598736"/>
                  </a:cubicBezTo>
                  <a:cubicBezTo>
                    <a:pt x="333246" y="598736"/>
                    <a:pt x="334667" y="661967"/>
                    <a:pt x="336088" y="702463"/>
                  </a:cubicBezTo>
                  <a:lnTo>
                    <a:pt x="334667" y="1012225"/>
                  </a:lnTo>
                  <a:lnTo>
                    <a:pt x="53324" y="708147"/>
                  </a:lnTo>
                  <a:lnTo>
                    <a:pt x="7854" y="196614"/>
                  </a:lnTo>
                  <a:cubicBezTo>
                    <a:pt x="5013" y="193772"/>
                    <a:pt x="5013" y="198034"/>
                    <a:pt x="5723" y="194482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4" name="Полилиния: фигура 443">
              <a:extLst>
                <a:ext uri="{FF2B5EF4-FFF2-40B4-BE49-F238E27FC236}">
                  <a16:creationId xmlns:a16="http://schemas.microsoft.com/office/drawing/2014/main" id="{A4304A57-B947-FEAF-B59D-DD62BB6A805C}"/>
                </a:ext>
              </a:extLst>
            </p:cNvPr>
            <p:cNvSpPr/>
            <p:nvPr/>
          </p:nvSpPr>
          <p:spPr>
            <a:xfrm>
              <a:off x="6843717" y="1967554"/>
              <a:ext cx="42628" cy="42628"/>
            </a:xfrm>
            <a:custGeom>
              <a:avLst/>
              <a:gdLst>
                <a:gd name="connsiteX0" fmla="*/ 40897 w 42627"/>
                <a:gd name="connsiteY0" fmla="*/ 20627 h 42627"/>
                <a:gd name="connsiteX1" fmla="*/ 23845 w 42627"/>
                <a:gd name="connsiteY1" fmla="*/ 39100 h 42627"/>
                <a:gd name="connsiteX2" fmla="*/ 5373 w 42627"/>
                <a:gd name="connsiteY2" fmla="*/ 24180 h 42627"/>
                <a:gd name="connsiteX3" fmla="*/ 5373 w 42627"/>
                <a:gd name="connsiteY3" fmla="*/ 24180 h 42627"/>
                <a:gd name="connsiteX4" fmla="*/ 21714 w 42627"/>
                <a:gd name="connsiteY4" fmla="*/ 5708 h 42627"/>
                <a:gd name="connsiteX5" fmla="*/ 40897 w 42627"/>
                <a:gd name="connsiteY5" fmla="*/ 20627 h 42627"/>
                <a:gd name="connsiteX6" fmla="*/ 40897 w 42627"/>
                <a:gd name="connsiteY6" fmla="*/ 20627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27" h="42627">
                  <a:moveTo>
                    <a:pt x="40897" y="20627"/>
                  </a:moveTo>
                  <a:cubicBezTo>
                    <a:pt x="41607" y="30574"/>
                    <a:pt x="33792" y="38389"/>
                    <a:pt x="23845" y="39100"/>
                  </a:cubicBezTo>
                  <a:cubicBezTo>
                    <a:pt x="14609" y="39810"/>
                    <a:pt x="6084" y="33416"/>
                    <a:pt x="5373" y="24180"/>
                  </a:cubicBezTo>
                  <a:cubicBezTo>
                    <a:pt x="5373" y="24180"/>
                    <a:pt x="5373" y="24180"/>
                    <a:pt x="5373" y="24180"/>
                  </a:cubicBezTo>
                  <a:cubicBezTo>
                    <a:pt x="4663" y="14233"/>
                    <a:pt x="12478" y="6418"/>
                    <a:pt x="21714" y="5708"/>
                  </a:cubicBezTo>
                  <a:cubicBezTo>
                    <a:pt x="30950" y="3576"/>
                    <a:pt x="39476" y="10681"/>
                    <a:pt x="40897" y="20627"/>
                  </a:cubicBezTo>
                  <a:cubicBezTo>
                    <a:pt x="40897" y="19917"/>
                    <a:pt x="40897" y="20627"/>
                    <a:pt x="40897" y="2062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5" name="Полилиния: фигура 444">
              <a:extLst>
                <a:ext uri="{FF2B5EF4-FFF2-40B4-BE49-F238E27FC236}">
                  <a16:creationId xmlns:a16="http://schemas.microsoft.com/office/drawing/2014/main" id="{279B45CD-DC44-2064-D58A-1C686DF05906}"/>
                </a:ext>
              </a:extLst>
            </p:cNvPr>
            <p:cNvSpPr/>
            <p:nvPr/>
          </p:nvSpPr>
          <p:spPr>
            <a:xfrm>
              <a:off x="6813223" y="1914541"/>
              <a:ext cx="78151" cy="28419"/>
            </a:xfrm>
            <a:custGeom>
              <a:avLst/>
              <a:gdLst>
                <a:gd name="connsiteX0" fmla="*/ 75653 w 78150"/>
                <a:gd name="connsiteY0" fmla="*/ 22487 h 28418"/>
                <a:gd name="connsiteX1" fmla="*/ 40841 w 78150"/>
                <a:gd name="connsiteY1" fmla="*/ 16093 h 28418"/>
                <a:gd name="connsiteX2" fmla="*/ 6028 w 78150"/>
                <a:gd name="connsiteY2" fmla="*/ 24618 h 28418"/>
                <a:gd name="connsiteX3" fmla="*/ 13133 w 78150"/>
                <a:gd name="connsiteY3" fmla="*/ 14672 h 28418"/>
                <a:gd name="connsiteX4" fmla="*/ 40841 w 78150"/>
                <a:gd name="connsiteY4" fmla="*/ 5436 h 28418"/>
                <a:gd name="connsiteX5" fmla="*/ 68549 w 78150"/>
                <a:gd name="connsiteY5" fmla="*/ 13251 h 28418"/>
                <a:gd name="connsiteX6" fmla="*/ 75653 w 78150"/>
                <a:gd name="connsiteY6" fmla="*/ 22487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50" h="28418">
                  <a:moveTo>
                    <a:pt x="75653" y="22487"/>
                  </a:moveTo>
                  <a:cubicBezTo>
                    <a:pt x="73522" y="25329"/>
                    <a:pt x="60024" y="15382"/>
                    <a:pt x="40841" y="16093"/>
                  </a:cubicBezTo>
                  <a:cubicBezTo>
                    <a:pt x="21658" y="16803"/>
                    <a:pt x="8159" y="26750"/>
                    <a:pt x="6028" y="24618"/>
                  </a:cubicBezTo>
                  <a:cubicBezTo>
                    <a:pt x="3897" y="22487"/>
                    <a:pt x="6739" y="19645"/>
                    <a:pt x="13133" y="14672"/>
                  </a:cubicBezTo>
                  <a:cubicBezTo>
                    <a:pt x="20948" y="8988"/>
                    <a:pt x="30894" y="5436"/>
                    <a:pt x="40841" y="5436"/>
                  </a:cubicBezTo>
                  <a:cubicBezTo>
                    <a:pt x="50787" y="4725"/>
                    <a:pt x="60734" y="7567"/>
                    <a:pt x="68549" y="13251"/>
                  </a:cubicBezTo>
                  <a:cubicBezTo>
                    <a:pt x="74943" y="16803"/>
                    <a:pt x="77074" y="21066"/>
                    <a:pt x="75653" y="2248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6" name="Полилиния: фигура 445">
              <a:extLst>
                <a:ext uri="{FF2B5EF4-FFF2-40B4-BE49-F238E27FC236}">
                  <a16:creationId xmlns:a16="http://schemas.microsoft.com/office/drawing/2014/main" id="{4E21ED06-2892-D0B3-407D-D39D92C57956}"/>
                </a:ext>
              </a:extLst>
            </p:cNvPr>
            <p:cNvSpPr/>
            <p:nvPr/>
          </p:nvSpPr>
          <p:spPr>
            <a:xfrm>
              <a:off x="6675338" y="1967736"/>
              <a:ext cx="42628" cy="42628"/>
            </a:xfrm>
            <a:custGeom>
              <a:avLst/>
              <a:gdLst>
                <a:gd name="connsiteX0" fmla="*/ 40897 w 42627"/>
                <a:gd name="connsiteY0" fmla="*/ 20445 h 42627"/>
                <a:gd name="connsiteX1" fmla="*/ 23846 w 42627"/>
                <a:gd name="connsiteY1" fmla="*/ 38917 h 42627"/>
                <a:gd name="connsiteX2" fmla="*/ 5373 w 42627"/>
                <a:gd name="connsiteY2" fmla="*/ 23998 h 42627"/>
                <a:gd name="connsiteX3" fmla="*/ 5373 w 42627"/>
                <a:gd name="connsiteY3" fmla="*/ 23998 h 42627"/>
                <a:gd name="connsiteX4" fmla="*/ 21714 w 42627"/>
                <a:gd name="connsiteY4" fmla="*/ 5526 h 42627"/>
                <a:gd name="connsiteX5" fmla="*/ 40897 w 42627"/>
                <a:gd name="connsiteY5" fmla="*/ 20445 h 42627"/>
                <a:gd name="connsiteX6" fmla="*/ 40897 w 42627"/>
                <a:gd name="connsiteY6" fmla="*/ 20445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27" h="42627">
                  <a:moveTo>
                    <a:pt x="40897" y="20445"/>
                  </a:moveTo>
                  <a:cubicBezTo>
                    <a:pt x="41607" y="30392"/>
                    <a:pt x="33792" y="38207"/>
                    <a:pt x="23846" y="38917"/>
                  </a:cubicBezTo>
                  <a:cubicBezTo>
                    <a:pt x="14609" y="39628"/>
                    <a:pt x="6084" y="33234"/>
                    <a:pt x="5373" y="23998"/>
                  </a:cubicBezTo>
                  <a:cubicBezTo>
                    <a:pt x="5373" y="23998"/>
                    <a:pt x="5373" y="23998"/>
                    <a:pt x="5373" y="23998"/>
                  </a:cubicBezTo>
                  <a:cubicBezTo>
                    <a:pt x="4663" y="14051"/>
                    <a:pt x="12478" y="6236"/>
                    <a:pt x="21714" y="5526"/>
                  </a:cubicBezTo>
                  <a:cubicBezTo>
                    <a:pt x="31661" y="4105"/>
                    <a:pt x="40186" y="10499"/>
                    <a:pt x="40897" y="20445"/>
                  </a:cubicBezTo>
                  <a:cubicBezTo>
                    <a:pt x="40897" y="20445"/>
                    <a:pt x="40897" y="20445"/>
                    <a:pt x="40897" y="2044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7" name="Полилиния: фигура 446">
              <a:extLst>
                <a:ext uri="{FF2B5EF4-FFF2-40B4-BE49-F238E27FC236}">
                  <a16:creationId xmlns:a16="http://schemas.microsoft.com/office/drawing/2014/main" id="{AE531D0C-BBFF-7D66-E001-F42BEA83A740}"/>
                </a:ext>
              </a:extLst>
            </p:cNvPr>
            <p:cNvSpPr/>
            <p:nvPr/>
          </p:nvSpPr>
          <p:spPr>
            <a:xfrm>
              <a:off x="6632129" y="1918911"/>
              <a:ext cx="78151" cy="28419"/>
            </a:xfrm>
            <a:custGeom>
              <a:avLst/>
              <a:gdLst>
                <a:gd name="connsiteX0" fmla="*/ 75579 w 78150"/>
                <a:gd name="connsiteY0" fmla="*/ 23090 h 28418"/>
                <a:gd name="connsiteX1" fmla="*/ 40766 w 78150"/>
                <a:gd name="connsiteY1" fmla="*/ 16696 h 28418"/>
                <a:gd name="connsiteX2" fmla="*/ 5954 w 78150"/>
                <a:gd name="connsiteY2" fmla="*/ 25221 h 28418"/>
                <a:gd name="connsiteX3" fmla="*/ 13058 w 78150"/>
                <a:gd name="connsiteY3" fmla="*/ 15275 h 28418"/>
                <a:gd name="connsiteX4" fmla="*/ 40766 w 78150"/>
                <a:gd name="connsiteY4" fmla="*/ 5328 h 28418"/>
                <a:gd name="connsiteX5" fmla="*/ 68474 w 78150"/>
                <a:gd name="connsiteY5" fmla="*/ 13144 h 28418"/>
                <a:gd name="connsiteX6" fmla="*/ 75579 w 78150"/>
                <a:gd name="connsiteY6" fmla="*/ 23090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50" h="28418">
                  <a:moveTo>
                    <a:pt x="75579" y="23090"/>
                  </a:moveTo>
                  <a:cubicBezTo>
                    <a:pt x="73448" y="25221"/>
                    <a:pt x="59949" y="15985"/>
                    <a:pt x="40766" y="16696"/>
                  </a:cubicBezTo>
                  <a:cubicBezTo>
                    <a:pt x="21584" y="17406"/>
                    <a:pt x="8085" y="27353"/>
                    <a:pt x="5954" y="25221"/>
                  </a:cubicBezTo>
                  <a:cubicBezTo>
                    <a:pt x="3822" y="23090"/>
                    <a:pt x="7375" y="20248"/>
                    <a:pt x="13058" y="15275"/>
                  </a:cubicBezTo>
                  <a:cubicBezTo>
                    <a:pt x="20874" y="9591"/>
                    <a:pt x="30820" y="6039"/>
                    <a:pt x="40766" y="5328"/>
                  </a:cubicBezTo>
                  <a:cubicBezTo>
                    <a:pt x="50713" y="5328"/>
                    <a:pt x="60659" y="8170"/>
                    <a:pt x="68474" y="13144"/>
                  </a:cubicBezTo>
                  <a:cubicBezTo>
                    <a:pt x="74158" y="18117"/>
                    <a:pt x="75579" y="21669"/>
                    <a:pt x="75579" y="2309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8" name="Полилиния: фигура 447">
              <a:extLst>
                <a:ext uri="{FF2B5EF4-FFF2-40B4-BE49-F238E27FC236}">
                  <a16:creationId xmlns:a16="http://schemas.microsoft.com/office/drawing/2014/main" id="{06BB0377-742A-7021-6890-11E65ED78704}"/>
                </a:ext>
              </a:extLst>
            </p:cNvPr>
            <p:cNvSpPr/>
            <p:nvPr/>
          </p:nvSpPr>
          <p:spPr>
            <a:xfrm>
              <a:off x="6751918" y="1926717"/>
              <a:ext cx="71046" cy="170511"/>
            </a:xfrm>
            <a:custGeom>
              <a:avLst/>
              <a:gdLst>
                <a:gd name="connsiteX0" fmla="*/ 19022 w 71046"/>
                <a:gd name="connsiteY0" fmla="*/ 164481 h 170511"/>
                <a:gd name="connsiteX1" fmla="*/ 50282 w 71046"/>
                <a:gd name="connsiteY1" fmla="*/ 158087 h 170511"/>
                <a:gd name="connsiteX2" fmla="*/ 60229 w 71046"/>
                <a:gd name="connsiteY2" fmla="*/ 153114 h 170511"/>
                <a:gd name="connsiteX3" fmla="*/ 56676 w 71046"/>
                <a:gd name="connsiteY3" fmla="*/ 138904 h 170511"/>
                <a:gd name="connsiteX4" fmla="*/ 41046 w 71046"/>
                <a:gd name="connsiteY4" fmla="*/ 101960 h 170511"/>
                <a:gd name="connsiteX5" fmla="*/ 5523 w 71046"/>
                <a:gd name="connsiteY5" fmla="*/ 5337 h 170511"/>
                <a:gd name="connsiteX6" fmla="*/ 48861 w 71046"/>
                <a:gd name="connsiteY6" fmla="*/ 99118 h 170511"/>
                <a:gd name="connsiteX7" fmla="*/ 63781 w 71046"/>
                <a:gd name="connsiteY7" fmla="*/ 136773 h 170511"/>
                <a:gd name="connsiteX8" fmla="*/ 66623 w 71046"/>
                <a:gd name="connsiteY8" fmla="*/ 155955 h 170511"/>
                <a:gd name="connsiteX9" fmla="*/ 58808 w 71046"/>
                <a:gd name="connsiteY9" fmla="*/ 163771 h 170511"/>
                <a:gd name="connsiteX10" fmla="*/ 50282 w 71046"/>
                <a:gd name="connsiteY10" fmla="*/ 165192 h 170511"/>
                <a:gd name="connsiteX11" fmla="*/ 19022 w 71046"/>
                <a:gd name="connsiteY11" fmla="*/ 164481 h 17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046" h="170511">
                  <a:moveTo>
                    <a:pt x="19022" y="164481"/>
                  </a:moveTo>
                  <a:cubicBezTo>
                    <a:pt x="28968" y="160929"/>
                    <a:pt x="39625" y="158797"/>
                    <a:pt x="50282" y="158087"/>
                  </a:cubicBezTo>
                  <a:cubicBezTo>
                    <a:pt x="55255" y="157376"/>
                    <a:pt x="59518" y="156666"/>
                    <a:pt x="60229" y="153114"/>
                  </a:cubicBezTo>
                  <a:cubicBezTo>
                    <a:pt x="60229" y="148140"/>
                    <a:pt x="58808" y="143167"/>
                    <a:pt x="56676" y="138904"/>
                  </a:cubicBezTo>
                  <a:cubicBezTo>
                    <a:pt x="51703" y="127537"/>
                    <a:pt x="46730" y="114749"/>
                    <a:pt x="41046" y="101960"/>
                  </a:cubicBezTo>
                  <a:cubicBezTo>
                    <a:pt x="19022" y="49386"/>
                    <a:pt x="3392" y="6048"/>
                    <a:pt x="5523" y="5337"/>
                  </a:cubicBezTo>
                  <a:cubicBezTo>
                    <a:pt x="6944" y="4627"/>
                    <a:pt x="26837" y="46544"/>
                    <a:pt x="48861" y="99118"/>
                  </a:cubicBezTo>
                  <a:cubicBezTo>
                    <a:pt x="53835" y="111907"/>
                    <a:pt x="59518" y="123985"/>
                    <a:pt x="63781" y="136773"/>
                  </a:cubicBezTo>
                  <a:cubicBezTo>
                    <a:pt x="67333" y="142457"/>
                    <a:pt x="68044" y="149561"/>
                    <a:pt x="66623" y="155955"/>
                  </a:cubicBezTo>
                  <a:cubicBezTo>
                    <a:pt x="65202" y="159508"/>
                    <a:pt x="62360" y="162350"/>
                    <a:pt x="58808" y="163771"/>
                  </a:cubicBezTo>
                  <a:cubicBezTo>
                    <a:pt x="55966" y="164481"/>
                    <a:pt x="53124" y="165192"/>
                    <a:pt x="50282" y="165192"/>
                  </a:cubicBezTo>
                  <a:cubicBezTo>
                    <a:pt x="40336" y="165192"/>
                    <a:pt x="29679" y="165192"/>
                    <a:pt x="19022" y="16448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9" name="Полилиния: фигура 448">
              <a:extLst>
                <a:ext uri="{FF2B5EF4-FFF2-40B4-BE49-F238E27FC236}">
                  <a16:creationId xmlns:a16="http://schemas.microsoft.com/office/drawing/2014/main" id="{A21498FE-5224-9AC7-42D0-3D1F92C2EFEE}"/>
                </a:ext>
              </a:extLst>
            </p:cNvPr>
            <p:cNvSpPr/>
            <p:nvPr/>
          </p:nvSpPr>
          <p:spPr>
            <a:xfrm>
              <a:off x="6600074" y="2252118"/>
              <a:ext cx="191825" cy="85256"/>
            </a:xfrm>
            <a:custGeom>
              <a:avLst/>
              <a:gdLst>
                <a:gd name="connsiteX0" fmla="*/ 5328 w 191824"/>
                <a:gd name="connsiteY0" fmla="*/ 5328 h 85255"/>
                <a:gd name="connsiteX1" fmla="*/ 192180 w 191824"/>
                <a:gd name="connsiteY1" fmla="*/ 82058 h 85255"/>
                <a:gd name="connsiteX2" fmla="*/ 191470 w 191824"/>
                <a:gd name="connsiteY2" fmla="*/ 49377 h 85255"/>
                <a:gd name="connsiteX3" fmla="*/ 5328 w 191824"/>
                <a:gd name="connsiteY3" fmla="*/ 5328 h 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824" h="85255">
                  <a:moveTo>
                    <a:pt x="5328" y="5328"/>
                  </a:moveTo>
                  <a:cubicBezTo>
                    <a:pt x="5328" y="5328"/>
                    <a:pt x="52930" y="99820"/>
                    <a:pt x="192180" y="82058"/>
                  </a:cubicBezTo>
                  <a:lnTo>
                    <a:pt x="191470" y="49377"/>
                  </a:lnTo>
                  <a:cubicBezTo>
                    <a:pt x="126107" y="52929"/>
                    <a:pt x="62166" y="37299"/>
                    <a:pt x="5328" y="5328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0" name="Полилиния: фигура 449">
              <a:extLst>
                <a:ext uri="{FF2B5EF4-FFF2-40B4-BE49-F238E27FC236}">
                  <a16:creationId xmlns:a16="http://schemas.microsoft.com/office/drawing/2014/main" id="{C0EF84C4-00E9-CD8D-1360-A5B26463C301}"/>
                </a:ext>
              </a:extLst>
            </p:cNvPr>
            <p:cNvSpPr/>
            <p:nvPr/>
          </p:nvSpPr>
          <p:spPr>
            <a:xfrm>
              <a:off x="6606823" y="1860677"/>
              <a:ext cx="92360" cy="35523"/>
            </a:xfrm>
            <a:custGeom>
              <a:avLst/>
              <a:gdLst>
                <a:gd name="connsiteX0" fmla="*/ 92360 w 92360"/>
                <a:gd name="connsiteY0" fmla="*/ 19513 h 35523"/>
                <a:gd name="connsiteX1" fmla="*/ 49022 w 92360"/>
                <a:gd name="connsiteY1" fmla="*/ 25908 h 35523"/>
                <a:gd name="connsiteX2" fmla="*/ 5684 w 92360"/>
                <a:gd name="connsiteY2" fmla="*/ 31591 h 35523"/>
                <a:gd name="connsiteX3" fmla="*/ 14209 w 92360"/>
                <a:gd name="connsiteY3" fmla="*/ 18803 h 35523"/>
                <a:gd name="connsiteX4" fmla="*/ 46180 w 92360"/>
                <a:gd name="connsiteY4" fmla="*/ 6015 h 35523"/>
                <a:gd name="connsiteX5" fmla="*/ 80282 w 92360"/>
                <a:gd name="connsiteY5" fmla="*/ 8856 h 35523"/>
                <a:gd name="connsiteX6" fmla="*/ 92360 w 92360"/>
                <a:gd name="connsiteY6" fmla="*/ 19513 h 3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0" h="35523">
                  <a:moveTo>
                    <a:pt x="92360" y="19513"/>
                  </a:moveTo>
                  <a:cubicBezTo>
                    <a:pt x="90939" y="24487"/>
                    <a:pt x="71757" y="23066"/>
                    <a:pt x="49022" y="25908"/>
                  </a:cubicBezTo>
                  <a:cubicBezTo>
                    <a:pt x="26287" y="29460"/>
                    <a:pt x="8525" y="35854"/>
                    <a:pt x="5684" y="31591"/>
                  </a:cubicBezTo>
                  <a:cubicBezTo>
                    <a:pt x="4263" y="29460"/>
                    <a:pt x="7105" y="24487"/>
                    <a:pt x="14209" y="18803"/>
                  </a:cubicBezTo>
                  <a:cubicBezTo>
                    <a:pt x="23445" y="12409"/>
                    <a:pt x="34813" y="8146"/>
                    <a:pt x="46180" y="6015"/>
                  </a:cubicBezTo>
                  <a:cubicBezTo>
                    <a:pt x="57547" y="4594"/>
                    <a:pt x="69625" y="5304"/>
                    <a:pt x="80282" y="8856"/>
                  </a:cubicBezTo>
                  <a:cubicBezTo>
                    <a:pt x="88097" y="13119"/>
                    <a:pt x="93071" y="16672"/>
                    <a:pt x="92360" y="1951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1" name="Полилиния: фигура 450">
              <a:extLst>
                <a:ext uri="{FF2B5EF4-FFF2-40B4-BE49-F238E27FC236}">
                  <a16:creationId xmlns:a16="http://schemas.microsoft.com/office/drawing/2014/main" id="{C4FDD467-0DE9-DB01-E23A-610B53940ACA}"/>
                </a:ext>
              </a:extLst>
            </p:cNvPr>
            <p:cNvSpPr/>
            <p:nvPr/>
          </p:nvSpPr>
          <p:spPr>
            <a:xfrm>
              <a:off x="6809867" y="1854259"/>
              <a:ext cx="71046" cy="28419"/>
            </a:xfrm>
            <a:custGeom>
              <a:avLst/>
              <a:gdLst>
                <a:gd name="connsiteX0" fmla="*/ 71195 w 71046"/>
                <a:gd name="connsiteY0" fmla="*/ 23800 h 28418"/>
                <a:gd name="connsiteX1" fmla="*/ 38514 w 71046"/>
                <a:gd name="connsiteY1" fmla="*/ 23800 h 28418"/>
                <a:gd name="connsiteX2" fmla="*/ 5832 w 71046"/>
                <a:gd name="connsiteY2" fmla="*/ 23800 h 28418"/>
                <a:gd name="connsiteX3" fmla="*/ 12226 w 71046"/>
                <a:gd name="connsiteY3" fmla="*/ 13143 h 28418"/>
                <a:gd name="connsiteX4" fmla="*/ 38514 w 71046"/>
                <a:gd name="connsiteY4" fmla="*/ 5328 h 28418"/>
                <a:gd name="connsiteX5" fmla="*/ 64800 w 71046"/>
                <a:gd name="connsiteY5" fmla="*/ 13143 h 28418"/>
                <a:gd name="connsiteX6" fmla="*/ 71195 w 71046"/>
                <a:gd name="connsiteY6" fmla="*/ 23800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46" h="28418">
                  <a:moveTo>
                    <a:pt x="71195" y="23800"/>
                  </a:moveTo>
                  <a:cubicBezTo>
                    <a:pt x="67642" y="28063"/>
                    <a:pt x="54143" y="23800"/>
                    <a:pt x="38514" y="23800"/>
                  </a:cubicBezTo>
                  <a:cubicBezTo>
                    <a:pt x="22883" y="23800"/>
                    <a:pt x="9384" y="27353"/>
                    <a:pt x="5832" y="23800"/>
                  </a:cubicBezTo>
                  <a:cubicBezTo>
                    <a:pt x="4411" y="21669"/>
                    <a:pt x="5832" y="17406"/>
                    <a:pt x="12226" y="13143"/>
                  </a:cubicBezTo>
                  <a:cubicBezTo>
                    <a:pt x="20041" y="8170"/>
                    <a:pt x="29277" y="5328"/>
                    <a:pt x="38514" y="5328"/>
                  </a:cubicBezTo>
                  <a:cubicBezTo>
                    <a:pt x="47749" y="5328"/>
                    <a:pt x="56985" y="8170"/>
                    <a:pt x="64800" y="13143"/>
                  </a:cubicBezTo>
                  <a:cubicBezTo>
                    <a:pt x="70484" y="17406"/>
                    <a:pt x="72616" y="21669"/>
                    <a:pt x="71195" y="2380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2" name="Полилиния: фигура 451">
              <a:extLst>
                <a:ext uri="{FF2B5EF4-FFF2-40B4-BE49-F238E27FC236}">
                  <a16:creationId xmlns:a16="http://schemas.microsoft.com/office/drawing/2014/main" id="{FF511E80-5CB3-C729-9C09-E60BDC9126F8}"/>
                </a:ext>
              </a:extLst>
            </p:cNvPr>
            <p:cNvSpPr/>
            <p:nvPr/>
          </p:nvSpPr>
          <p:spPr>
            <a:xfrm>
              <a:off x="6693658" y="2102921"/>
              <a:ext cx="56837" cy="56837"/>
            </a:xfrm>
            <a:custGeom>
              <a:avLst/>
              <a:gdLst>
                <a:gd name="connsiteX0" fmla="*/ 5525 w 56837"/>
                <a:gd name="connsiteY0" fmla="*/ 25221 h 56837"/>
                <a:gd name="connsiteX1" fmla="*/ 30391 w 56837"/>
                <a:gd name="connsiteY1" fmla="*/ 5328 h 56837"/>
                <a:gd name="connsiteX2" fmla="*/ 50994 w 56837"/>
                <a:gd name="connsiteY2" fmla="*/ 18827 h 56837"/>
                <a:gd name="connsiteX3" fmla="*/ 53126 w 56837"/>
                <a:gd name="connsiteY3" fmla="*/ 43693 h 56837"/>
                <a:gd name="connsiteX4" fmla="*/ 53126 w 56837"/>
                <a:gd name="connsiteY4" fmla="*/ 45825 h 56837"/>
                <a:gd name="connsiteX5" fmla="*/ 21155 w 56837"/>
                <a:gd name="connsiteY5" fmla="*/ 53640 h 56837"/>
                <a:gd name="connsiteX6" fmla="*/ 5525 w 56837"/>
                <a:gd name="connsiteY6" fmla="*/ 25221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37" h="56837">
                  <a:moveTo>
                    <a:pt x="5525" y="25221"/>
                  </a:moveTo>
                  <a:cubicBezTo>
                    <a:pt x="7656" y="13143"/>
                    <a:pt x="18313" y="5328"/>
                    <a:pt x="30391" y="5328"/>
                  </a:cubicBezTo>
                  <a:cubicBezTo>
                    <a:pt x="38916" y="6039"/>
                    <a:pt x="46732" y="11012"/>
                    <a:pt x="50994" y="18827"/>
                  </a:cubicBezTo>
                  <a:cubicBezTo>
                    <a:pt x="55257" y="26642"/>
                    <a:pt x="55257" y="35878"/>
                    <a:pt x="53126" y="43693"/>
                  </a:cubicBezTo>
                  <a:lnTo>
                    <a:pt x="53126" y="45825"/>
                  </a:lnTo>
                  <a:cubicBezTo>
                    <a:pt x="45311" y="55061"/>
                    <a:pt x="32523" y="57903"/>
                    <a:pt x="21155" y="53640"/>
                  </a:cubicBezTo>
                  <a:cubicBezTo>
                    <a:pt x="10498" y="48667"/>
                    <a:pt x="4104" y="37299"/>
                    <a:pt x="5525" y="25221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3" name="Полилиния: фигура 452">
              <a:extLst>
                <a:ext uri="{FF2B5EF4-FFF2-40B4-BE49-F238E27FC236}">
                  <a16:creationId xmlns:a16="http://schemas.microsoft.com/office/drawing/2014/main" id="{79FA9A74-8DEC-52A0-97F1-D481AABB1E73}"/>
                </a:ext>
              </a:extLst>
            </p:cNvPr>
            <p:cNvSpPr/>
            <p:nvPr/>
          </p:nvSpPr>
          <p:spPr>
            <a:xfrm>
              <a:off x="6700703" y="2090843"/>
              <a:ext cx="63942" cy="63942"/>
            </a:xfrm>
            <a:custGeom>
              <a:avLst/>
              <a:gdLst>
                <a:gd name="connsiteX0" fmla="*/ 60290 w 63941"/>
                <a:gd name="connsiteY0" fmla="*/ 58613 h 63941"/>
                <a:gd name="connsiteX1" fmla="*/ 25478 w 63941"/>
                <a:gd name="connsiteY1" fmla="*/ 41562 h 63941"/>
                <a:gd name="connsiteX2" fmla="*/ 8426 w 63941"/>
                <a:gd name="connsiteY2" fmla="*/ 5328 h 63941"/>
                <a:gd name="connsiteX3" fmla="*/ 5585 w 63941"/>
                <a:gd name="connsiteY3" fmla="*/ 18827 h 63941"/>
                <a:gd name="connsiteX4" fmla="*/ 19083 w 63941"/>
                <a:gd name="connsiteY4" fmla="*/ 49377 h 63941"/>
                <a:gd name="connsiteX5" fmla="*/ 48213 w 63941"/>
                <a:gd name="connsiteY5" fmla="*/ 62166 h 63941"/>
                <a:gd name="connsiteX6" fmla="*/ 60290 w 63941"/>
                <a:gd name="connsiteY6" fmla="*/ 58613 h 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41" h="63941">
                  <a:moveTo>
                    <a:pt x="60290" y="58613"/>
                  </a:moveTo>
                  <a:cubicBezTo>
                    <a:pt x="60290" y="55771"/>
                    <a:pt x="41108" y="57192"/>
                    <a:pt x="25478" y="41562"/>
                  </a:cubicBezTo>
                  <a:cubicBezTo>
                    <a:pt x="9847" y="25932"/>
                    <a:pt x="10558" y="5328"/>
                    <a:pt x="8426" y="5328"/>
                  </a:cubicBezTo>
                  <a:cubicBezTo>
                    <a:pt x="5585" y="5328"/>
                    <a:pt x="4874" y="10302"/>
                    <a:pt x="5585" y="18827"/>
                  </a:cubicBezTo>
                  <a:cubicBezTo>
                    <a:pt x="6295" y="30195"/>
                    <a:pt x="11268" y="40852"/>
                    <a:pt x="19083" y="49377"/>
                  </a:cubicBezTo>
                  <a:cubicBezTo>
                    <a:pt x="26899" y="57192"/>
                    <a:pt x="36845" y="61455"/>
                    <a:pt x="48213" y="62166"/>
                  </a:cubicBezTo>
                  <a:cubicBezTo>
                    <a:pt x="55317" y="62166"/>
                    <a:pt x="60290" y="59324"/>
                    <a:pt x="60290" y="5861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4" name="Полилиния: фигура 453">
              <a:extLst>
                <a:ext uri="{FF2B5EF4-FFF2-40B4-BE49-F238E27FC236}">
                  <a16:creationId xmlns:a16="http://schemas.microsoft.com/office/drawing/2014/main" id="{B6BE62B3-2A66-F8ED-D4E1-42B091DF569B}"/>
                </a:ext>
              </a:extLst>
            </p:cNvPr>
            <p:cNvSpPr/>
            <p:nvPr/>
          </p:nvSpPr>
          <p:spPr>
            <a:xfrm>
              <a:off x="6524054" y="1592063"/>
              <a:ext cx="468906" cy="447592"/>
            </a:xfrm>
            <a:custGeom>
              <a:avLst/>
              <a:gdLst>
                <a:gd name="connsiteX0" fmla="*/ 5328 w 468905"/>
                <a:gd name="connsiteY0" fmla="*/ 84936 h 447591"/>
                <a:gd name="connsiteX1" fmla="*/ 117582 w 468905"/>
                <a:gd name="connsiteY1" fmla="*/ 8206 h 447591"/>
                <a:gd name="connsiteX2" fmla="*/ 219888 w 468905"/>
                <a:gd name="connsiteY2" fmla="*/ 35203 h 447591"/>
                <a:gd name="connsiteX3" fmla="*/ 264647 w 468905"/>
                <a:gd name="connsiteY3" fmla="*/ 61491 h 447591"/>
                <a:gd name="connsiteX4" fmla="*/ 330720 w 468905"/>
                <a:gd name="connsiteY4" fmla="*/ 74989 h 447591"/>
                <a:gd name="connsiteX5" fmla="*/ 398214 w 468905"/>
                <a:gd name="connsiteY5" fmla="*/ 176586 h 447591"/>
                <a:gd name="connsiteX6" fmla="*/ 460735 w 468905"/>
                <a:gd name="connsiteY6" fmla="*/ 310153 h 447591"/>
                <a:gd name="connsiteX7" fmla="*/ 426633 w 468905"/>
                <a:gd name="connsiteY7" fmla="*/ 445141 h 447591"/>
                <a:gd name="connsiteX8" fmla="*/ 418107 w 468905"/>
                <a:gd name="connsiteY8" fmla="*/ 324362 h 447591"/>
                <a:gd name="connsiteX9" fmla="*/ 349193 w 468905"/>
                <a:gd name="connsiteY9" fmla="*/ 260420 h 447591"/>
                <a:gd name="connsiteX10" fmla="*/ 291645 w 468905"/>
                <a:gd name="connsiteY10" fmla="*/ 170191 h 447591"/>
                <a:gd name="connsiteX11" fmla="*/ 5328 w 468905"/>
                <a:gd name="connsiteY11" fmla="*/ 84936 h 44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905" h="447591">
                  <a:moveTo>
                    <a:pt x="5328" y="84936"/>
                  </a:moveTo>
                  <a:cubicBezTo>
                    <a:pt x="32326" y="46571"/>
                    <a:pt x="72112" y="19573"/>
                    <a:pt x="117582" y="8206"/>
                  </a:cubicBezTo>
                  <a:cubicBezTo>
                    <a:pt x="163051" y="391"/>
                    <a:pt x="190049" y="8206"/>
                    <a:pt x="219888" y="35203"/>
                  </a:cubicBezTo>
                  <a:cubicBezTo>
                    <a:pt x="232677" y="47281"/>
                    <a:pt x="247596" y="56517"/>
                    <a:pt x="264647" y="61491"/>
                  </a:cubicBezTo>
                  <a:cubicBezTo>
                    <a:pt x="286672" y="65753"/>
                    <a:pt x="304433" y="61491"/>
                    <a:pt x="330720" y="74989"/>
                  </a:cubicBezTo>
                  <a:cubicBezTo>
                    <a:pt x="366244" y="92751"/>
                    <a:pt x="381874" y="140352"/>
                    <a:pt x="398214" y="176586"/>
                  </a:cubicBezTo>
                  <a:cubicBezTo>
                    <a:pt x="418818" y="221345"/>
                    <a:pt x="447947" y="263262"/>
                    <a:pt x="460735" y="310153"/>
                  </a:cubicBezTo>
                  <a:cubicBezTo>
                    <a:pt x="473524" y="357754"/>
                    <a:pt x="467129" y="416012"/>
                    <a:pt x="426633" y="445141"/>
                  </a:cubicBezTo>
                  <a:cubicBezTo>
                    <a:pt x="434448" y="404644"/>
                    <a:pt x="440842" y="359175"/>
                    <a:pt x="418107" y="324362"/>
                  </a:cubicBezTo>
                  <a:cubicBezTo>
                    <a:pt x="401056" y="298075"/>
                    <a:pt x="370507" y="283155"/>
                    <a:pt x="349193" y="260420"/>
                  </a:cubicBezTo>
                  <a:cubicBezTo>
                    <a:pt x="322905" y="232712"/>
                    <a:pt x="319353" y="196479"/>
                    <a:pt x="291645" y="170191"/>
                  </a:cubicBezTo>
                  <a:cubicBezTo>
                    <a:pt x="228414" y="111223"/>
                    <a:pt x="117582" y="216371"/>
                    <a:pt x="5328" y="84936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5" name="Полилиния: фигура 454">
              <a:extLst>
                <a:ext uri="{FF2B5EF4-FFF2-40B4-BE49-F238E27FC236}">
                  <a16:creationId xmlns:a16="http://schemas.microsoft.com/office/drawing/2014/main" id="{CAA0AAC9-4B21-43D5-64A9-8763054430FA}"/>
                </a:ext>
              </a:extLst>
            </p:cNvPr>
            <p:cNvSpPr/>
            <p:nvPr/>
          </p:nvSpPr>
          <p:spPr>
            <a:xfrm>
              <a:off x="6559577" y="1672815"/>
              <a:ext cx="390755" cy="298394"/>
            </a:xfrm>
            <a:custGeom>
              <a:avLst/>
              <a:gdLst>
                <a:gd name="connsiteX0" fmla="*/ 369086 w 390754"/>
                <a:gd name="connsiteY0" fmla="*/ 193877 h 298394"/>
                <a:gd name="connsiteX1" fmla="*/ 306565 w 390754"/>
                <a:gd name="connsiteY1" fmla="*/ 81624 h 298394"/>
                <a:gd name="connsiteX2" fmla="*/ 15985 w 390754"/>
                <a:gd name="connsiteY2" fmla="*/ 43970 h 298394"/>
                <a:gd name="connsiteX3" fmla="*/ 5328 w 390754"/>
                <a:gd name="connsiteY3" fmla="*/ 44680 h 298394"/>
                <a:gd name="connsiteX4" fmla="*/ 148842 w 390754"/>
                <a:gd name="connsiteY4" fmla="*/ 113595 h 298394"/>
                <a:gd name="connsiteX5" fmla="*/ 244755 w 390754"/>
                <a:gd name="connsiteY5" fmla="*/ 122121 h 298394"/>
                <a:gd name="connsiteX6" fmla="*/ 304433 w 390754"/>
                <a:gd name="connsiteY6" fmla="*/ 194588 h 298394"/>
                <a:gd name="connsiteX7" fmla="*/ 354166 w 390754"/>
                <a:gd name="connsiteY7" fmla="*/ 234374 h 298394"/>
                <a:gd name="connsiteX8" fmla="*/ 385426 w 390754"/>
                <a:gd name="connsiteY8" fmla="*/ 294053 h 298394"/>
                <a:gd name="connsiteX9" fmla="*/ 369086 w 390754"/>
                <a:gd name="connsiteY9" fmla="*/ 193877 h 29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754" h="298394">
                  <a:moveTo>
                    <a:pt x="369086" y="193877"/>
                  </a:moveTo>
                  <a:cubicBezTo>
                    <a:pt x="354166" y="153381"/>
                    <a:pt x="333562" y="115727"/>
                    <a:pt x="306565" y="81624"/>
                  </a:cubicBezTo>
                  <a:cubicBezTo>
                    <a:pt x="233387" y="-3631"/>
                    <a:pt x="108346" y="-19261"/>
                    <a:pt x="15985" y="43970"/>
                  </a:cubicBezTo>
                  <a:lnTo>
                    <a:pt x="5328" y="44680"/>
                  </a:lnTo>
                  <a:cubicBezTo>
                    <a:pt x="40141" y="88018"/>
                    <a:pt x="92715" y="113595"/>
                    <a:pt x="148842" y="113595"/>
                  </a:cubicBezTo>
                  <a:cubicBezTo>
                    <a:pt x="181523" y="113595"/>
                    <a:pt x="217046" y="105070"/>
                    <a:pt x="244755" y="122121"/>
                  </a:cubicBezTo>
                  <a:cubicBezTo>
                    <a:pt x="272462" y="139172"/>
                    <a:pt x="282409" y="171853"/>
                    <a:pt x="304433" y="194588"/>
                  </a:cubicBezTo>
                  <a:cubicBezTo>
                    <a:pt x="319353" y="209508"/>
                    <a:pt x="339956" y="219454"/>
                    <a:pt x="354166" y="234374"/>
                  </a:cubicBezTo>
                  <a:cubicBezTo>
                    <a:pt x="368375" y="252135"/>
                    <a:pt x="379032" y="272739"/>
                    <a:pt x="385426" y="294053"/>
                  </a:cubicBezTo>
                  <a:cubicBezTo>
                    <a:pt x="395373" y="261371"/>
                    <a:pt x="382584" y="225848"/>
                    <a:pt x="369086" y="19387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6" name="Полилиния: фигура 455">
              <a:extLst>
                <a:ext uri="{FF2B5EF4-FFF2-40B4-BE49-F238E27FC236}">
                  <a16:creationId xmlns:a16="http://schemas.microsoft.com/office/drawing/2014/main" id="{4841FA95-D6B6-FF3F-CB3E-3E922E61B897}"/>
                </a:ext>
              </a:extLst>
            </p:cNvPr>
            <p:cNvSpPr/>
            <p:nvPr/>
          </p:nvSpPr>
          <p:spPr>
            <a:xfrm>
              <a:off x="6311143" y="1660876"/>
              <a:ext cx="326813" cy="710463"/>
            </a:xfrm>
            <a:custGeom>
              <a:avLst/>
              <a:gdLst>
                <a:gd name="connsiteX0" fmla="*/ 325519 w 326812"/>
                <a:gd name="connsiteY0" fmla="*/ 83617 h 710462"/>
                <a:gd name="connsiteX1" fmla="*/ 236711 w 326812"/>
                <a:gd name="connsiteY1" fmla="*/ 5466 h 710462"/>
                <a:gd name="connsiteX2" fmla="*/ 98882 w 326812"/>
                <a:gd name="connsiteY2" fmla="*/ 117719 h 710462"/>
                <a:gd name="connsiteX3" fmla="*/ 62648 w 326812"/>
                <a:gd name="connsiteY3" fmla="*/ 237077 h 710462"/>
                <a:gd name="connsiteX4" fmla="*/ 14336 w 326812"/>
                <a:gd name="connsiteY4" fmla="*/ 355724 h 710462"/>
                <a:gd name="connsiteX5" fmla="*/ 24993 w 326812"/>
                <a:gd name="connsiteY5" fmla="*/ 478634 h 710462"/>
                <a:gd name="connsiteX6" fmla="*/ 40624 w 326812"/>
                <a:gd name="connsiteY6" fmla="*/ 450216 h 710462"/>
                <a:gd name="connsiteX7" fmla="*/ 87514 w 326812"/>
                <a:gd name="connsiteY7" fmla="*/ 556785 h 710462"/>
                <a:gd name="connsiteX8" fmla="*/ 93198 w 326812"/>
                <a:gd name="connsiteY8" fmla="*/ 526946 h 710462"/>
                <a:gd name="connsiteX9" fmla="*/ 159981 w 326812"/>
                <a:gd name="connsiteY9" fmla="*/ 599413 h 710462"/>
                <a:gd name="connsiteX10" fmla="*/ 201899 w 326812"/>
                <a:gd name="connsiteY10" fmla="*/ 711666 h 710462"/>
                <a:gd name="connsiteX11" fmla="*/ 325519 w 326812"/>
                <a:gd name="connsiteY11" fmla="*/ 83617 h 71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812" h="710462">
                  <a:moveTo>
                    <a:pt x="325519" y="83617"/>
                  </a:moveTo>
                  <a:lnTo>
                    <a:pt x="236711" y="5466"/>
                  </a:lnTo>
                  <a:cubicBezTo>
                    <a:pt x="167086" y="1914"/>
                    <a:pt x="122327" y="67987"/>
                    <a:pt x="98882" y="117719"/>
                  </a:cubicBezTo>
                  <a:cubicBezTo>
                    <a:pt x="81120" y="155374"/>
                    <a:pt x="75436" y="197291"/>
                    <a:pt x="62648" y="237077"/>
                  </a:cubicBezTo>
                  <a:cubicBezTo>
                    <a:pt x="49149" y="276863"/>
                    <a:pt x="27125" y="315228"/>
                    <a:pt x="14336" y="355724"/>
                  </a:cubicBezTo>
                  <a:cubicBezTo>
                    <a:pt x="1548" y="396931"/>
                    <a:pt x="127" y="443822"/>
                    <a:pt x="24993" y="478634"/>
                  </a:cubicBezTo>
                  <a:lnTo>
                    <a:pt x="40624" y="450216"/>
                  </a:lnTo>
                  <a:cubicBezTo>
                    <a:pt x="43466" y="490002"/>
                    <a:pt x="59806" y="527656"/>
                    <a:pt x="87514" y="556785"/>
                  </a:cubicBezTo>
                  <a:lnTo>
                    <a:pt x="93198" y="526946"/>
                  </a:lnTo>
                  <a:cubicBezTo>
                    <a:pt x="108118" y="557496"/>
                    <a:pt x="130852" y="582362"/>
                    <a:pt x="159981" y="599413"/>
                  </a:cubicBezTo>
                  <a:lnTo>
                    <a:pt x="201899" y="711666"/>
                  </a:lnTo>
                  <a:cubicBezTo>
                    <a:pt x="262998" y="523393"/>
                    <a:pt x="103855" y="509895"/>
                    <a:pt x="325519" y="8361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7" name="Полилиния: фигура 456">
              <a:extLst>
                <a:ext uri="{FF2B5EF4-FFF2-40B4-BE49-F238E27FC236}">
                  <a16:creationId xmlns:a16="http://schemas.microsoft.com/office/drawing/2014/main" id="{26AEACE5-B9F8-45A5-9969-8D7EF8A111CB}"/>
                </a:ext>
              </a:extLst>
            </p:cNvPr>
            <p:cNvSpPr/>
            <p:nvPr/>
          </p:nvSpPr>
          <p:spPr>
            <a:xfrm>
              <a:off x="6354253" y="1663238"/>
              <a:ext cx="269976" cy="333918"/>
            </a:xfrm>
            <a:custGeom>
              <a:avLst/>
              <a:gdLst>
                <a:gd name="connsiteX0" fmla="*/ 269621 w 269975"/>
                <a:gd name="connsiteY0" fmla="*/ 97595 h 333917"/>
                <a:gd name="connsiteX1" fmla="*/ 249018 w 269975"/>
                <a:gd name="connsiteY1" fmla="*/ 172194 h 333917"/>
                <a:gd name="connsiteX2" fmla="*/ 202838 w 269975"/>
                <a:gd name="connsiteY2" fmla="*/ 233294 h 333917"/>
                <a:gd name="connsiteX3" fmla="*/ 96268 w 269975"/>
                <a:gd name="connsiteY3" fmla="*/ 268817 h 333917"/>
                <a:gd name="connsiteX4" fmla="*/ 5328 w 269975"/>
                <a:gd name="connsiteY4" fmla="*/ 329206 h 333917"/>
                <a:gd name="connsiteX5" fmla="*/ 36589 w 269975"/>
                <a:gd name="connsiteY5" fmla="*/ 179299 h 333917"/>
                <a:gd name="connsiteX6" fmla="*/ 121134 w 269975"/>
                <a:gd name="connsiteY6" fmla="*/ 36496 h 333917"/>
                <a:gd name="connsiteX7" fmla="*/ 267489 w 269975"/>
                <a:gd name="connsiteY7" fmla="*/ 14471 h 33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975" h="333917">
                  <a:moveTo>
                    <a:pt x="269621" y="97595"/>
                  </a:moveTo>
                  <a:cubicBezTo>
                    <a:pt x="265358" y="123172"/>
                    <a:pt x="258254" y="148038"/>
                    <a:pt x="249018" y="172194"/>
                  </a:cubicBezTo>
                  <a:cubicBezTo>
                    <a:pt x="239781" y="196350"/>
                    <a:pt x="223441" y="217664"/>
                    <a:pt x="202838" y="233294"/>
                  </a:cubicBezTo>
                  <a:cubicBezTo>
                    <a:pt x="172287" y="255318"/>
                    <a:pt x="133212" y="259581"/>
                    <a:pt x="96268" y="268817"/>
                  </a:cubicBezTo>
                  <a:cubicBezTo>
                    <a:pt x="60034" y="277342"/>
                    <a:pt x="20959" y="294394"/>
                    <a:pt x="5328" y="329206"/>
                  </a:cubicBezTo>
                  <a:cubicBezTo>
                    <a:pt x="11013" y="278763"/>
                    <a:pt x="21669" y="228321"/>
                    <a:pt x="36589" y="179299"/>
                  </a:cubicBezTo>
                  <a:cubicBezTo>
                    <a:pt x="52930" y="125303"/>
                    <a:pt x="76375" y="70598"/>
                    <a:pt x="121134" y="36496"/>
                  </a:cubicBezTo>
                  <a:cubicBezTo>
                    <a:pt x="163051" y="5235"/>
                    <a:pt x="217757" y="-3290"/>
                    <a:pt x="267489" y="14471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8" name="Полилиния: фигура 457">
              <a:extLst>
                <a:ext uri="{FF2B5EF4-FFF2-40B4-BE49-F238E27FC236}">
                  <a16:creationId xmlns:a16="http://schemas.microsoft.com/office/drawing/2014/main" id="{610CF2CF-6A27-A59D-CFDE-D9288276C4DF}"/>
                </a:ext>
              </a:extLst>
            </p:cNvPr>
            <p:cNvSpPr/>
            <p:nvPr/>
          </p:nvSpPr>
          <p:spPr>
            <a:xfrm>
              <a:off x="6435952" y="1992515"/>
              <a:ext cx="99465" cy="142093"/>
            </a:xfrm>
            <a:custGeom>
              <a:avLst/>
              <a:gdLst>
                <a:gd name="connsiteX0" fmla="*/ 92720 w 99464"/>
                <a:gd name="connsiteY0" fmla="*/ 13428 h 142092"/>
                <a:gd name="connsiteX1" fmla="*/ 5333 w 99464"/>
                <a:gd name="connsiteY1" fmla="*/ 70975 h 142092"/>
                <a:gd name="connsiteX2" fmla="*/ 95562 w 99464"/>
                <a:gd name="connsiteY2" fmla="*/ 137048 h 142092"/>
                <a:gd name="connsiteX3" fmla="*/ 92720 w 99464"/>
                <a:gd name="connsiteY3" fmla="*/ 13428 h 1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64" h="142092">
                  <a:moveTo>
                    <a:pt x="92720" y="13428"/>
                  </a:moveTo>
                  <a:cubicBezTo>
                    <a:pt x="90588" y="8454"/>
                    <a:pt x="4623" y="-19964"/>
                    <a:pt x="5333" y="70975"/>
                  </a:cubicBezTo>
                  <a:cubicBezTo>
                    <a:pt x="6754" y="159783"/>
                    <a:pt x="95562" y="139180"/>
                    <a:pt x="95562" y="137048"/>
                  </a:cubicBezTo>
                  <a:cubicBezTo>
                    <a:pt x="96272" y="134917"/>
                    <a:pt x="92720" y="13428"/>
                    <a:pt x="92720" y="13428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9" name="Полилиния: фигура 458">
              <a:extLst>
                <a:ext uri="{FF2B5EF4-FFF2-40B4-BE49-F238E27FC236}">
                  <a16:creationId xmlns:a16="http://schemas.microsoft.com/office/drawing/2014/main" id="{ACE68A28-5F1D-F57C-A97C-6A013FCC1B3E}"/>
                </a:ext>
              </a:extLst>
            </p:cNvPr>
            <p:cNvSpPr/>
            <p:nvPr/>
          </p:nvSpPr>
          <p:spPr>
            <a:xfrm>
              <a:off x="6459402" y="2020318"/>
              <a:ext cx="49732" cy="85256"/>
            </a:xfrm>
            <a:custGeom>
              <a:avLst/>
              <a:gdLst>
                <a:gd name="connsiteX0" fmla="*/ 45114 w 49732"/>
                <a:gd name="connsiteY0" fmla="*/ 76564 h 85255"/>
                <a:gd name="connsiteX1" fmla="*/ 40852 w 49732"/>
                <a:gd name="connsiteY1" fmla="*/ 78695 h 85255"/>
                <a:gd name="connsiteX2" fmla="*/ 29484 w 49732"/>
                <a:gd name="connsiteY2" fmla="*/ 78695 h 85255"/>
                <a:gd name="connsiteX3" fmla="*/ 11012 w 49732"/>
                <a:gd name="connsiteY3" fmla="*/ 44593 h 85255"/>
                <a:gd name="connsiteX4" fmla="*/ 15275 w 49732"/>
                <a:gd name="connsiteY4" fmla="*/ 22569 h 85255"/>
                <a:gd name="connsiteX5" fmla="*/ 26642 w 49732"/>
                <a:gd name="connsiteY5" fmla="*/ 9780 h 85255"/>
                <a:gd name="connsiteX6" fmla="*/ 35878 w 49732"/>
                <a:gd name="connsiteY6" fmla="*/ 14043 h 85255"/>
                <a:gd name="connsiteX7" fmla="*/ 37299 w 49732"/>
                <a:gd name="connsiteY7" fmla="*/ 18306 h 85255"/>
                <a:gd name="connsiteX8" fmla="*/ 38010 w 49732"/>
                <a:gd name="connsiteY8" fmla="*/ 13333 h 85255"/>
                <a:gd name="connsiteX9" fmla="*/ 34457 w 49732"/>
                <a:gd name="connsiteY9" fmla="*/ 7649 h 85255"/>
                <a:gd name="connsiteX10" fmla="*/ 25932 w 49732"/>
                <a:gd name="connsiteY10" fmla="*/ 5517 h 85255"/>
                <a:gd name="connsiteX11" fmla="*/ 10301 w 49732"/>
                <a:gd name="connsiteY11" fmla="*/ 19727 h 85255"/>
                <a:gd name="connsiteX12" fmla="*/ 5328 w 49732"/>
                <a:gd name="connsiteY12" fmla="*/ 44593 h 85255"/>
                <a:gd name="connsiteX13" fmla="*/ 28774 w 49732"/>
                <a:gd name="connsiteY13" fmla="*/ 82247 h 85255"/>
                <a:gd name="connsiteX14" fmla="*/ 42983 w 49732"/>
                <a:gd name="connsiteY14" fmla="*/ 79406 h 85255"/>
                <a:gd name="connsiteX15" fmla="*/ 45114 w 49732"/>
                <a:gd name="connsiteY15" fmla="*/ 76564 h 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32" h="85255">
                  <a:moveTo>
                    <a:pt x="45114" y="76564"/>
                  </a:moveTo>
                  <a:cubicBezTo>
                    <a:pt x="45114" y="76564"/>
                    <a:pt x="43693" y="77985"/>
                    <a:pt x="40852" y="78695"/>
                  </a:cubicBezTo>
                  <a:cubicBezTo>
                    <a:pt x="37299" y="80116"/>
                    <a:pt x="33036" y="80116"/>
                    <a:pt x="29484" y="78695"/>
                  </a:cubicBezTo>
                  <a:cubicBezTo>
                    <a:pt x="17406" y="71591"/>
                    <a:pt x="11012" y="58802"/>
                    <a:pt x="11012" y="44593"/>
                  </a:cubicBezTo>
                  <a:cubicBezTo>
                    <a:pt x="11012" y="36778"/>
                    <a:pt x="11722" y="29673"/>
                    <a:pt x="15275" y="22569"/>
                  </a:cubicBezTo>
                  <a:cubicBezTo>
                    <a:pt x="16696" y="16885"/>
                    <a:pt x="20958" y="11912"/>
                    <a:pt x="26642" y="9780"/>
                  </a:cubicBezTo>
                  <a:cubicBezTo>
                    <a:pt x="30195" y="8359"/>
                    <a:pt x="34457" y="10491"/>
                    <a:pt x="35878" y="14043"/>
                  </a:cubicBezTo>
                  <a:cubicBezTo>
                    <a:pt x="37299" y="16885"/>
                    <a:pt x="36589" y="18306"/>
                    <a:pt x="37299" y="18306"/>
                  </a:cubicBezTo>
                  <a:cubicBezTo>
                    <a:pt x="38010" y="18306"/>
                    <a:pt x="39431" y="16885"/>
                    <a:pt x="38010" y="13333"/>
                  </a:cubicBezTo>
                  <a:cubicBezTo>
                    <a:pt x="37299" y="11201"/>
                    <a:pt x="36589" y="9070"/>
                    <a:pt x="34457" y="7649"/>
                  </a:cubicBezTo>
                  <a:cubicBezTo>
                    <a:pt x="31615" y="6228"/>
                    <a:pt x="28774" y="4807"/>
                    <a:pt x="25932" y="5517"/>
                  </a:cubicBezTo>
                  <a:cubicBezTo>
                    <a:pt x="18827" y="6938"/>
                    <a:pt x="12433" y="12622"/>
                    <a:pt x="10301" y="19727"/>
                  </a:cubicBezTo>
                  <a:cubicBezTo>
                    <a:pt x="6749" y="27542"/>
                    <a:pt x="5328" y="36067"/>
                    <a:pt x="5328" y="44593"/>
                  </a:cubicBezTo>
                  <a:cubicBezTo>
                    <a:pt x="6039" y="62354"/>
                    <a:pt x="15985" y="78695"/>
                    <a:pt x="28774" y="82247"/>
                  </a:cubicBezTo>
                  <a:cubicBezTo>
                    <a:pt x="33747" y="83668"/>
                    <a:pt x="38720" y="82247"/>
                    <a:pt x="42983" y="79406"/>
                  </a:cubicBezTo>
                  <a:cubicBezTo>
                    <a:pt x="45114" y="78695"/>
                    <a:pt x="45114" y="77274"/>
                    <a:pt x="45114" y="76564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0" name="Полилиния: фигура 459">
              <a:extLst>
                <a:ext uri="{FF2B5EF4-FFF2-40B4-BE49-F238E27FC236}">
                  <a16:creationId xmlns:a16="http://schemas.microsoft.com/office/drawing/2014/main" id="{4AAD4C68-B4FF-069D-25F0-1F202075C50C}"/>
                </a:ext>
              </a:extLst>
            </p:cNvPr>
            <p:cNvSpPr/>
            <p:nvPr/>
          </p:nvSpPr>
          <p:spPr>
            <a:xfrm>
              <a:off x="6469150" y="2107697"/>
              <a:ext cx="42628" cy="42628"/>
            </a:xfrm>
            <a:custGeom>
              <a:avLst/>
              <a:gdLst>
                <a:gd name="connsiteX0" fmla="*/ 25419 w 42627"/>
                <a:gd name="connsiteY0" fmla="*/ 5526 h 42627"/>
                <a:gd name="connsiteX1" fmla="*/ 5526 w 42627"/>
                <a:gd name="connsiteY1" fmla="*/ 19735 h 42627"/>
                <a:gd name="connsiteX2" fmla="*/ 19735 w 42627"/>
                <a:gd name="connsiteY2" fmla="*/ 39628 h 42627"/>
                <a:gd name="connsiteX3" fmla="*/ 38918 w 42627"/>
                <a:gd name="connsiteY3" fmla="*/ 28261 h 42627"/>
                <a:gd name="connsiteX4" fmla="*/ 29682 w 42627"/>
                <a:gd name="connsiteY4" fmla="*/ 6237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7" h="42627">
                  <a:moveTo>
                    <a:pt x="25419" y="5526"/>
                  </a:moveTo>
                  <a:cubicBezTo>
                    <a:pt x="16183" y="4105"/>
                    <a:pt x="6947" y="10499"/>
                    <a:pt x="5526" y="19735"/>
                  </a:cubicBezTo>
                  <a:cubicBezTo>
                    <a:pt x="4105" y="28971"/>
                    <a:pt x="10499" y="38207"/>
                    <a:pt x="19735" y="39628"/>
                  </a:cubicBezTo>
                  <a:cubicBezTo>
                    <a:pt x="28261" y="41049"/>
                    <a:pt x="36076" y="36076"/>
                    <a:pt x="38918" y="28261"/>
                  </a:cubicBezTo>
                  <a:cubicBezTo>
                    <a:pt x="41760" y="19735"/>
                    <a:pt x="37497" y="10499"/>
                    <a:pt x="29682" y="62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1" name="Полилиния: фигура 460">
              <a:extLst>
                <a:ext uri="{FF2B5EF4-FFF2-40B4-BE49-F238E27FC236}">
                  <a16:creationId xmlns:a16="http://schemas.microsoft.com/office/drawing/2014/main" id="{A4559C41-7CF9-AB69-BBA8-A63CEA8B9727}"/>
                </a:ext>
              </a:extLst>
            </p:cNvPr>
            <p:cNvSpPr/>
            <p:nvPr/>
          </p:nvSpPr>
          <p:spPr>
            <a:xfrm>
              <a:off x="6467927" y="2106473"/>
              <a:ext cx="42628" cy="42628"/>
            </a:xfrm>
            <a:custGeom>
              <a:avLst/>
              <a:gdLst>
                <a:gd name="connsiteX0" fmla="*/ 30905 w 42627"/>
                <a:gd name="connsiteY0" fmla="*/ 7460 h 42627"/>
                <a:gd name="connsiteX1" fmla="*/ 39431 w 42627"/>
                <a:gd name="connsiteY1" fmla="*/ 18827 h 42627"/>
                <a:gd name="connsiteX2" fmla="*/ 36589 w 42627"/>
                <a:gd name="connsiteY2" fmla="*/ 33036 h 42627"/>
                <a:gd name="connsiteX3" fmla="*/ 20248 w 42627"/>
                <a:gd name="connsiteY3" fmla="*/ 38010 h 42627"/>
                <a:gd name="connsiteX4" fmla="*/ 8881 w 42627"/>
                <a:gd name="connsiteY4" fmla="*/ 25221 h 42627"/>
                <a:gd name="connsiteX5" fmla="*/ 13854 w 42627"/>
                <a:gd name="connsiteY5" fmla="*/ 11723 h 42627"/>
                <a:gd name="connsiteX6" fmla="*/ 27353 w 42627"/>
                <a:gd name="connsiteY6" fmla="*/ 6039 h 42627"/>
                <a:gd name="connsiteX7" fmla="*/ 23090 w 42627"/>
                <a:gd name="connsiteY7" fmla="*/ 5328 h 42627"/>
                <a:gd name="connsiteX8" fmla="*/ 5328 w 42627"/>
                <a:gd name="connsiteY8" fmla="*/ 24511 h 42627"/>
                <a:gd name="connsiteX9" fmla="*/ 5328 w 42627"/>
                <a:gd name="connsiteY9" fmla="*/ 25932 h 42627"/>
                <a:gd name="connsiteX10" fmla="*/ 25932 w 42627"/>
                <a:gd name="connsiteY10" fmla="*/ 42983 h 42627"/>
                <a:gd name="connsiteX11" fmla="*/ 39431 w 42627"/>
                <a:gd name="connsiteY11" fmla="*/ 35878 h 42627"/>
                <a:gd name="connsiteX12" fmla="*/ 42273 w 42627"/>
                <a:gd name="connsiteY12" fmla="*/ 18827 h 42627"/>
                <a:gd name="connsiteX13" fmla="*/ 35168 w 42627"/>
                <a:gd name="connsiteY13" fmla="*/ 9591 h 42627"/>
                <a:gd name="connsiteX14" fmla="*/ 30905 w 42627"/>
                <a:gd name="connsiteY14" fmla="*/ 7460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627" h="42627">
                  <a:moveTo>
                    <a:pt x="30905" y="7460"/>
                  </a:moveTo>
                  <a:cubicBezTo>
                    <a:pt x="34458" y="10302"/>
                    <a:pt x="38010" y="14564"/>
                    <a:pt x="39431" y="18827"/>
                  </a:cubicBezTo>
                  <a:cubicBezTo>
                    <a:pt x="40852" y="23800"/>
                    <a:pt x="39431" y="28774"/>
                    <a:pt x="36589" y="33036"/>
                  </a:cubicBezTo>
                  <a:cubicBezTo>
                    <a:pt x="32326" y="38010"/>
                    <a:pt x="25932" y="39431"/>
                    <a:pt x="20248" y="38010"/>
                  </a:cubicBezTo>
                  <a:cubicBezTo>
                    <a:pt x="14565" y="35878"/>
                    <a:pt x="10302" y="31616"/>
                    <a:pt x="8881" y="25221"/>
                  </a:cubicBezTo>
                  <a:cubicBezTo>
                    <a:pt x="8170" y="20248"/>
                    <a:pt x="9592" y="15275"/>
                    <a:pt x="13854" y="11723"/>
                  </a:cubicBezTo>
                  <a:cubicBezTo>
                    <a:pt x="17406" y="8881"/>
                    <a:pt x="22380" y="6749"/>
                    <a:pt x="27353" y="6039"/>
                  </a:cubicBezTo>
                  <a:cubicBezTo>
                    <a:pt x="27353" y="6039"/>
                    <a:pt x="25932" y="5328"/>
                    <a:pt x="23090" y="5328"/>
                  </a:cubicBezTo>
                  <a:cubicBezTo>
                    <a:pt x="13144" y="6039"/>
                    <a:pt x="5328" y="13854"/>
                    <a:pt x="5328" y="24511"/>
                  </a:cubicBezTo>
                  <a:cubicBezTo>
                    <a:pt x="5328" y="25221"/>
                    <a:pt x="5328" y="25221"/>
                    <a:pt x="5328" y="25932"/>
                  </a:cubicBezTo>
                  <a:cubicBezTo>
                    <a:pt x="6039" y="36589"/>
                    <a:pt x="15275" y="43693"/>
                    <a:pt x="25932" y="42983"/>
                  </a:cubicBezTo>
                  <a:cubicBezTo>
                    <a:pt x="30905" y="42273"/>
                    <a:pt x="35879" y="40141"/>
                    <a:pt x="39431" y="35878"/>
                  </a:cubicBezTo>
                  <a:cubicBezTo>
                    <a:pt x="43694" y="30905"/>
                    <a:pt x="44404" y="24511"/>
                    <a:pt x="42273" y="18827"/>
                  </a:cubicBezTo>
                  <a:cubicBezTo>
                    <a:pt x="40852" y="15275"/>
                    <a:pt x="38720" y="11723"/>
                    <a:pt x="35168" y="9591"/>
                  </a:cubicBezTo>
                  <a:cubicBezTo>
                    <a:pt x="33037" y="7460"/>
                    <a:pt x="30905" y="7460"/>
                    <a:pt x="30905" y="746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2" name="Полилиния: фигура 461">
              <a:extLst>
                <a:ext uri="{FF2B5EF4-FFF2-40B4-BE49-F238E27FC236}">
                  <a16:creationId xmlns:a16="http://schemas.microsoft.com/office/drawing/2014/main" id="{606434A5-CEF6-142B-B4C7-FD8482C6B450}"/>
                </a:ext>
              </a:extLst>
            </p:cNvPr>
            <p:cNvSpPr/>
            <p:nvPr/>
          </p:nvSpPr>
          <p:spPr>
            <a:xfrm>
              <a:off x="6538263" y="1662434"/>
              <a:ext cx="92360" cy="106569"/>
            </a:xfrm>
            <a:custGeom>
              <a:avLst/>
              <a:gdLst>
                <a:gd name="connsiteX0" fmla="*/ 91294 w 92360"/>
                <a:gd name="connsiteY0" fmla="*/ 104083 h 106569"/>
                <a:gd name="connsiteX1" fmla="*/ 57192 w 92360"/>
                <a:gd name="connsiteY1" fmla="*/ 47246 h 106569"/>
                <a:gd name="connsiteX2" fmla="*/ 5328 w 92360"/>
                <a:gd name="connsiteY2" fmla="*/ 5328 h 106569"/>
                <a:gd name="connsiteX3" fmla="*/ 23800 w 92360"/>
                <a:gd name="connsiteY3" fmla="*/ 13143 h 106569"/>
                <a:gd name="connsiteX4" fmla="*/ 61455 w 92360"/>
                <a:gd name="connsiteY4" fmla="*/ 43693 h 106569"/>
                <a:gd name="connsiteX5" fmla="*/ 86321 w 92360"/>
                <a:gd name="connsiteY5" fmla="*/ 84900 h 106569"/>
                <a:gd name="connsiteX6" fmla="*/ 91294 w 92360"/>
                <a:gd name="connsiteY6" fmla="*/ 104083 h 10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0" h="106569">
                  <a:moveTo>
                    <a:pt x="91294" y="104083"/>
                  </a:moveTo>
                  <a:cubicBezTo>
                    <a:pt x="82769" y="83479"/>
                    <a:pt x="70691" y="64297"/>
                    <a:pt x="57192" y="47246"/>
                  </a:cubicBezTo>
                  <a:cubicBezTo>
                    <a:pt x="41562" y="30905"/>
                    <a:pt x="24511" y="16696"/>
                    <a:pt x="5328" y="5328"/>
                  </a:cubicBezTo>
                  <a:cubicBezTo>
                    <a:pt x="11723" y="6749"/>
                    <a:pt x="18117" y="8881"/>
                    <a:pt x="23800" y="13143"/>
                  </a:cubicBezTo>
                  <a:cubicBezTo>
                    <a:pt x="38010" y="20959"/>
                    <a:pt x="50798" y="31616"/>
                    <a:pt x="61455" y="43693"/>
                  </a:cubicBezTo>
                  <a:cubicBezTo>
                    <a:pt x="72112" y="55771"/>
                    <a:pt x="80637" y="69981"/>
                    <a:pt x="86321" y="84900"/>
                  </a:cubicBezTo>
                  <a:cubicBezTo>
                    <a:pt x="89163" y="90584"/>
                    <a:pt x="91294" y="96978"/>
                    <a:pt x="91294" y="10408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3" name="Полилиния: фигура 462">
              <a:extLst>
                <a:ext uri="{FF2B5EF4-FFF2-40B4-BE49-F238E27FC236}">
                  <a16:creationId xmlns:a16="http://schemas.microsoft.com/office/drawing/2014/main" id="{3D848646-C0C0-E723-A9C0-3FA89560997A}"/>
                </a:ext>
              </a:extLst>
            </p:cNvPr>
            <p:cNvSpPr/>
            <p:nvPr/>
          </p:nvSpPr>
          <p:spPr>
            <a:xfrm>
              <a:off x="8349944" y="2037558"/>
              <a:ext cx="518638" cy="852556"/>
            </a:xfrm>
            <a:custGeom>
              <a:avLst/>
              <a:gdLst>
                <a:gd name="connsiteX0" fmla="*/ 501942 w 518637"/>
                <a:gd name="connsiteY0" fmla="*/ 5328 h 852555"/>
                <a:gd name="connsiteX1" fmla="*/ 504784 w 518637"/>
                <a:gd name="connsiteY1" fmla="*/ 15985 h 852555"/>
                <a:gd name="connsiteX2" fmla="*/ 510467 w 518637"/>
                <a:gd name="connsiteY2" fmla="*/ 47246 h 852555"/>
                <a:gd name="connsiteX3" fmla="*/ 519704 w 518637"/>
                <a:gd name="connsiteY3" fmla="*/ 163762 h 852555"/>
                <a:gd name="connsiteX4" fmla="*/ 501232 w 518637"/>
                <a:gd name="connsiteY4" fmla="*/ 335694 h 852555"/>
                <a:gd name="connsiteX5" fmla="*/ 473524 w 518637"/>
                <a:gd name="connsiteY5" fmla="*/ 434448 h 852555"/>
                <a:gd name="connsiteX6" fmla="*/ 428054 w 518637"/>
                <a:gd name="connsiteY6" fmla="*/ 533913 h 852555"/>
                <a:gd name="connsiteX7" fmla="*/ 366244 w 518637"/>
                <a:gd name="connsiteY7" fmla="*/ 624852 h 852555"/>
                <a:gd name="connsiteX8" fmla="*/ 295908 w 518637"/>
                <a:gd name="connsiteY8" fmla="*/ 699451 h 852555"/>
                <a:gd name="connsiteX9" fmla="*/ 154526 w 518637"/>
                <a:gd name="connsiteY9" fmla="*/ 798916 h 852555"/>
                <a:gd name="connsiteX10" fmla="*/ 46536 w 518637"/>
                <a:gd name="connsiteY10" fmla="*/ 843675 h 852555"/>
                <a:gd name="connsiteX11" fmla="*/ 15985 w 518637"/>
                <a:gd name="connsiteY11" fmla="*/ 851490 h 852555"/>
                <a:gd name="connsiteX12" fmla="*/ 5328 w 518637"/>
                <a:gd name="connsiteY12" fmla="*/ 853621 h 852555"/>
                <a:gd name="connsiteX13" fmla="*/ 15985 w 518637"/>
                <a:gd name="connsiteY13" fmla="*/ 850069 h 852555"/>
                <a:gd name="connsiteX14" fmla="*/ 46536 w 518637"/>
                <a:gd name="connsiteY14" fmla="*/ 840833 h 852555"/>
                <a:gd name="connsiteX15" fmla="*/ 153105 w 518637"/>
                <a:gd name="connsiteY15" fmla="*/ 794653 h 852555"/>
                <a:gd name="connsiteX16" fmla="*/ 292356 w 518637"/>
                <a:gd name="connsiteY16" fmla="*/ 693767 h 852555"/>
                <a:gd name="connsiteX17" fmla="*/ 361981 w 518637"/>
                <a:gd name="connsiteY17" fmla="*/ 619168 h 852555"/>
                <a:gd name="connsiteX18" fmla="*/ 467840 w 518637"/>
                <a:gd name="connsiteY18" fmla="*/ 430896 h 852555"/>
                <a:gd name="connsiteX19" fmla="*/ 496258 w 518637"/>
                <a:gd name="connsiteY19" fmla="*/ 332852 h 852555"/>
                <a:gd name="connsiteX20" fmla="*/ 509047 w 518637"/>
                <a:gd name="connsiteY20" fmla="*/ 46535 h 852555"/>
                <a:gd name="connsiteX21" fmla="*/ 504784 w 518637"/>
                <a:gd name="connsiteY21" fmla="*/ 15275 h 852555"/>
                <a:gd name="connsiteX22" fmla="*/ 501942 w 518637"/>
                <a:gd name="connsiteY22" fmla="*/ 5328 h 85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8637" h="852555">
                  <a:moveTo>
                    <a:pt x="501942" y="5328"/>
                  </a:moveTo>
                  <a:cubicBezTo>
                    <a:pt x="503363" y="8881"/>
                    <a:pt x="504073" y="12433"/>
                    <a:pt x="504784" y="15985"/>
                  </a:cubicBezTo>
                  <a:cubicBezTo>
                    <a:pt x="506205" y="23090"/>
                    <a:pt x="509047" y="33747"/>
                    <a:pt x="510467" y="47246"/>
                  </a:cubicBezTo>
                  <a:cubicBezTo>
                    <a:pt x="516862" y="85611"/>
                    <a:pt x="519704" y="124686"/>
                    <a:pt x="519704" y="163762"/>
                  </a:cubicBezTo>
                  <a:cubicBezTo>
                    <a:pt x="519704" y="221309"/>
                    <a:pt x="513309" y="279567"/>
                    <a:pt x="501232" y="335694"/>
                  </a:cubicBezTo>
                  <a:cubicBezTo>
                    <a:pt x="494127" y="369086"/>
                    <a:pt x="484891" y="402477"/>
                    <a:pt x="473524" y="434448"/>
                  </a:cubicBezTo>
                  <a:cubicBezTo>
                    <a:pt x="461445" y="468550"/>
                    <a:pt x="446526" y="501942"/>
                    <a:pt x="428054" y="533913"/>
                  </a:cubicBezTo>
                  <a:cubicBezTo>
                    <a:pt x="410292" y="565884"/>
                    <a:pt x="389689" y="596434"/>
                    <a:pt x="366244" y="624852"/>
                  </a:cubicBezTo>
                  <a:cubicBezTo>
                    <a:pt x="344219" y="651139"/>
                    <a:pt x="320774" y="676005"/>
                    <a:pt x="295908" y="699451"/>
                  </a:cubicBezTo>
                  <a:cubicBezTo>
                    <a:pt x="253280" y="738526"/>
                    <a:pt x="205679" y="771918"/>
                    <a:pt x="154526" y="798916"/>
                  </a:cubicBezTo>
                  <a:cubicBezTo>
                    <a:pt x="120423" y="817388"/>
                    <a:pt x="84190" y="832307"/>
                    <a:pt x="46536" y="843675"/>
                  </a:cubicBezTo>
                  <a:cubicBezTo>
                    <a:pt x="36589" y="846517"/>
                    <a:pt x="25932" y="849359"/>
                    <a:pt x="15985" y="851490"/>
                  </a:cubicBezTo>
                  <a:cubicBezTo>
                    <a:pt x="12433" y="852200"/>
                    <a:pt x="8881" y="852911"/>
                    <a:pt x="5328" y="853621"/>
                  </a:cubicBezTo>
                  <a:cubicBezTo>
                    <a:pt x="8881" y="852200"/>
                    <a:pt x="12433" y="851490"/>
                    <a:pt x="15985" y="850069"/>
                  </a:cubicBezTo>
                  <a:cubicBezTo>
                    <a:pt x="23090" y="847938"/>
                    <a:pt x="33037" y="845806"/>
                    <a:pt x="46536" y="840833"/>
                  </a:cubicBezTo>
                  <a:cubicBezTo>
                    <a:pt x="83479" y="828755"/>
                    <a:pt x="119003" y="813125"/>
                    <a:pt x="153105" y="794653"/>
                  </a:cubicBezTo>
                  <a:cubicBezTo>
                    <a:pt x="203548" y="766945"/>
                    <a:pt x="250438" y="732843"/>
                    <a:pt x="292356" y="693767"/>
                  </a:cubicBezTo>
                  <a:cubicBezTo>
                    <a:pt x="317222" y="670322"/>
                    <a:pt x="339956" y="645456"/>
                    <a:pt x="361981" y="619168"/>
                  </a:cubicBezTo>
                  <a:cubicBezTo>
                    <a:pt x="408161" y="563042"/>
                    <a:pt x="443684" y="499100"/>
                    <a:pt x="467840" y="430896"/>
                  </a:cubicBezTo>
                  <a:cubicBezTo>
                    <a:pt x="479207" y="398925"/>
                    <a:pt x="489154" y="366244"/>
                    <a:pt x="496258" y="332852"/>
                  </a:cubicBezTo>
                  <a:cubicBezTo>
                    <a:pt x="516862" y="239071"/>
                    <a:pt x="521124" y="141737"/>
                    <a:pt x="509047" y="46535"/>
                  </a:cubicBezTo>
                  <a:cubicBezTo>
                    <a:pt x="507625" y="33037"/>
                    <a:pt x="505495" y="22380"/>
                    <a:pt x="504784" y="15275"/>
                  </a:cubicBezTo>
                  <a:cubicBezTo>
                    <a:pt x="502653" y="13144"/>
                    <a:pt x="502653" y="8881"/>
                    <a:pt x="501942" y="53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4" name="Полилиния: фигура 463">
              <a:extLst>
                <a:ext uri="{FF2B5EF4-FFF2-40B4-BE49-F238E27FC236}">
                  <a16:creationId xmlns:a16="http://schemas.microsoft.com/office/drawing/2014/main" id="{F87D5902-A17C-3BD7-8AB9-C8F5F451E35E}"/>
                </a:ext>
              </a:extLst>
            </p:cNvPr>
            <p:cNvSpPr/>
            <p:nvPr/>
          </p:nvSpPr>
          <p:spPr>
            <a:xfrm>
              <a:off x="7426866" y="1501710"/>
              <a:ext cx="1591437" cy="1598542"/>
            </a:xfrm>
            <a:custGeom>
              <a:avLst/>
              <a:gdLst>
                <a:gd name="connsiteX0" fmla="*/ 1490383 w 1591436"/>
                <a:gd name="connsiteY0" fmla="*/ 409031 h 1598541"/>
                <a:gd name="connsiteX1" fmla="*/ 409769 w 1591436"/>
                <a:gd name="connsiteY1" fmla="*/ 107795 h 1598541"/>
                <a:gd name="connsiteX2" fmla="*/ 80114 w 1591436"/>
                <a:gd name="connsiteY2" fmla="*/ 464447 h 1598541"/>
                <a:gd name="connsiteX3" fmla="*/ 463053 w 1591436"/>
                <a:gd name="connsiteY3" fmla="*/ 1518774 h 1598541"/>
                <a:gd name="connsiteX4" fmla="*/ 1189857 w 1591436"/>
                <a:gd name="connsiteY4" fmla="*/ 1490356 h 1598541"/>
                <a:gd name="connsiteX5" fmla="*/ 1490383 w 1591436"/>
                <a:gd name="connsiteY5" fmla="*/ 409031 h 1598541"/>
                <a:gd name="connsiteX6" fmla="*/ 1490383 w 1591436"/>
                <a:gd name="connsiteY6" fmla="*/ 409031 h 1598541"/>
                <a:gd name="connsiteX7" fmla="*/ 991638 w 1591436"/>
                <a:gd name="connsiteY7" fmla="*/ 106374 h 1598541"/>
                <a:gd name="connsiteX8" fmla="*/ 1424310 w 1591436"/>
                <a:gd name="connsiteY8" fmla="*/ 445264 h 1598541"/>
                <a:gd name="connsiteX9" fmla="*/ 1449176 w 1591436"/>
                <a:gd name="connsiteY9" fmla="*/ 1101732 h 1598541"/>
                <a:gd name="connsiteX10" fmla="*/ 494314 w 1591436"/>
                <a:gd name="connsiteY10" fmla="*/ 1449149 h 1598541"/>
                <a:gd name="connsiteX11" fmla="*/ 146897 w 1591436"/>
                <a:gd name="connsiteY11" fmla="*/ 494286 h 1598541"/>
                <a:gd name="connsiteX12" fmla="*/ 796261 w 1591436"/>
                <a:gd name="connsiteY12" fmla="*/ 79376 h 1598541"/>
                <a:gd name="connsiteX13" fmla="*/ 991638 w 1591436"/>
                <a:gd name="connsiteY13" fmla="*/ 106374 h 1598541"/>
                <a:gd name="connsiteX14" fmla="*/ 991638 w 1591436"/>
                <a:gd name="connsiteY14" fmla="*/ 106374 h 159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1436" h="1598541">
                  <a:moveTo>
                    <a:pt x="1490383" y="409031"/>
                  </a:moveTo>
                  <a:cubicBezTo>
                    <a:pt x="1275113" y="27512"/>
                    <a:pt x="791287" y="-107476"/>
                    <a:pt x="409769" y="107795"/>
                  </a:cubicBezTo>
                  <a:cubicBezTo>
                    <a:pt x="265545" y="189498"/>
                    <a:pt x="149739" y="313829"/>
                    <a:pt x="80114" y="464447"/>
                  </a:cubicBezTo>
                  <a:cubicBezTo>
                    <a:pt x="-105317" y="861596"/>
                    <a:pt x="65904" y="1333343"/>
                    <a:pt x="463053" y="1518774"/>
                  </a:cubicBezTo>
                  <a:cubicBezTo>
                    <a:pt x="695375" y="1627475"/>
                    <a:pt x="966061" y="1616818"/>
                    <a:pt x="1189857" y="1490356"/>
                  </a:cubicBezTo>
                  <a:cubicBezTo>
                    <a:pt x="1570665" y="1274375"/>
                    <a:pt x="1704943" y="790550"/>
                    <a:pt x="1490383" y="409031"/>
                  </a:cubicBezTo>
                  <a:lnTo>
                    <a:pt x="1490383" y="409031"/>
                  </a:lnTo>
                  <a:close/>
                  <a:moveTo>
                    <a:pt x="991638" y="106374"/>
                  </a:moveTo>
                  <a:cubicBezTo>
                    <a:pt x="1175648" y="156817"/>
                    <a:pt x="1331239" y="279016"/>
                    <a:pt x="1424310" y="445264"/>
                  </a:cubicBezTo>
                  <a:cubicBezTo>
                    <a:pt x="1537273" y="647746"/>
                    <a:pt x="1546509" y="891435"/>
                    <a:pt x="1449176" y="1101732"/>
                  </a:cubicBezTo>
                  <a:cubicBezTo>
                    <a:pt x="1281506" y="1461227"/>
                    <a:pt x="853808" y="1616818"/>
                    <a:pt x="494314" y="1449149"/>
                  </a:cubicBezTo>
                  <a:cubicBezTo>
                    <a:pt x="134819" y="1281479"/>
                    <a:pt x="-20772" y="853781"/>
                    <a:pt x="146897" y="494286"/>
                  </a:cubicBezTo>
                  <a:cubicBezTo>
                    <a:pt x="264834" y="241362"/>
                    <a:pt x="517759" y="80087"/>
                    <a:pt x="796261" y="79376"/>
                  </a:cubicBezTo>
                  <a:cubicBezTo>
                    <a:pt x="863044" y="80087"/>
                    <a:pt x="928407" y="89323"/>
                    <a:pt x="991638" y="106374"/>
                  </a:cubicBezTo>
                  <a:lnTo>
                    <a:pt x="991638" y="10637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5" name="Полилиния: фигура 464">
              <a:extLst>
                <a:ext uri="{FF2B5EF4-FFF2-40B4-BE49-F238E27FC236}">
                  <a16:creationId xmlns:a16="http://schemas.microsoft.com/office/drawing/2014/main" id="{4C96F233-1BA2-A2E0-01F1-996512330DC0}"/>
                </a:ext>
              </a:extLst>
            </p:cNvPr>
            <p:cNvSpPr/>
            <p:nvPr/>
          </p:nvSpPr>
          <p:spPr>
            <a:xfrm>
              <a:off x="7551437" y="1923884"/>
              <a:ext cx="120779" cy="632312"/>
            </a:xfrm>
            <a:custGeom>
              <a:avLst/>
              <a:gdLst>
                <a:gd name="connsiteX0" fmla="*/ 64954 w 120778"/>
                <a:gd name="connsiteY0" fmla="*/ 626984 h 632312"/>
                <a:gd name="connsiteX1" fmla="*/ 62112 w 120778"/>
                <a:gd name="connsiteY1" fmla="*/ 621300 h 632312"/>
                <a:gd name="connsiteX2" fmla="*/ 54297 w 120778"/>
                <a:gd name="connsiteY2" fmla="*/ 604249 h 632312"/>
                <a:gd name="connsiteX3" fmla="*/ 42930 w 120778"/>
                <a:gd name="connsiteY3" fmla="*/ 576541 h 632312"/>
                <a:gd name="connsiteX4" fmla="*/ 30141 w 120778"/>
                <a:gd name="connsiteY4" fmla="*/ 538886 h 632312"/>
                <a:gd name="connsiteX5" fmla="*/ 23747 w 120778"/>
                <a:gd name="connsiteY5" fmla="*/ 516151 h 632312"/>
                <a:gd name="connsiteX6" fmla="*/ 18063 w 120778"/>
                <a:gd name="connsiteY6" fmla="*/ 491285 h 632312"/>
                <a:gd name="connsiteX7" fmla="*/ 9538 w 120778"/>
                <a:gd name="connsiteY7" fmla="*/ 436580 h 632312"/>
                <a:gd name="connsiteX8" fmla="*/ 31562 w 120778"/>
                <a:gd name="connsiteY8" fmla="*/ 183655 h 632312"/>
                <a:gd name="connsiteX9" fmla="*/ 50034 w 120778"/>
                <a:gd name="connsiteY9" fmla="*/ 131081 h 632312"/>
                <a:gd name="connsiteX10" fmla="*/ 59980 w 120778"/>
                <a:gd name="connsiteY10" fmla="*/ 107635 h 632312"/>
                <a:gd name="connsiteX11" fmla="*/ 69927 w 120778"/>
                <a:gd name="connsiteY11" fmla="*/ 87032 h 632312"/>
                <a:gd name="connsiteX12" fmla="*/ 89110 w 120778"/>
                <a:gd name="connsiteY12" fmla="*/ 52219 h 632312"/>
                <a:gd name="connsiteX13" fmla="*/ 104740 w 120778"/>
                <a:gd name="connsiteY13" fmla="*/ 27353 h 632312"/>
                <a:gd name="connsiteX14" fmla="*/ 116107 w 120778"/>
                <a:gd name="connsiteY14" fmla="*/ 10302 h 632312"/>
                <a:gd name="connsiteX15" fmla="*/ 120370 w 120778"/>
                <a:gd name="connsiteY15" fmla="*/ 5328 h 632312"/>
                <a:gd name="connsiteX16" fmla="*/ 117528 w 120778"/>
                <a:gd name="connsiteY16" fmla="*/ 11012 h 632312"/>
                <a:gd name="connsiteX17" fmla="*/ 107582 w 120778"/>
                <a:gd name="connsiteY17" fmla="*/ 27353 h 632312"/>
                <a:gd name="connsiteX18" fmla="*/ 92662 w 120778"/>
                <a:gd name="connsiteY18" fmla="*/ 53640 h 632312"/>
                <a:gd name="connsiteX19" fmla="*/ 74900 w 120778"/>
                <a:gd name="connsiteY19" fmla="*/ 89163 h 632312"/>
                <a:gd name="connsiteX20" fmla="*/ 64954 w 120778"/>
                <a:gd name="connsiteY20" fmla="*/ 109767 h 632312"/>
                <a:gd name="connsiteX21" fmla="*/ 55718 w 120778"/>
                <a:gd name="connsiteY21" fmla="*/ 133212 h 632312"/>
                <a:gd name="connsiteX22" fmla="*/ 37956 w 120778"/>
                <a:gd name="connsiteY22" fmla="*/ 185786 h 632312"/>
                <a:gd name="connsiteX23" fmla="*/ 15932 w 120778"/>
                <a:gd name="connsiteY23" fmla="*/ 435869 h 632312"/>
                <a:gd name="connsiteX24" fmla="*/ 24457 w 120778"/>
                <a:gd name="connsiteY24" fmla="*/ 490575 h 632312"/>
                <a:gd name="connsiteX25" fmla="*/ 29431 w 120778"/>
                <a:gd name="connsiteY25" fmla="*/ 515441 h 632312"/>
                <a:gd name="connsiteX26" fmla="*/ 35114 w 120778"/>
                <a:gd name="connsiteY26" fmla="*/ 537465 h 632312"/>
                <a:gd name="connsiteX27" fmla="*/ 46482 w 120778"/>
                <a:gd name="connsiteY27" fmla="*/ 575120 h 632312"/>
                <a:gd name="connsiteX28" fmla="*/ 56428 w 120778"/>
                <a:gd name="connsiteY28" fmla="*/ 603538 h 632312"/>
                <a:gd name="connsiteX29" fmla="*/ 63533 w 120778"/>
                <a:gd name="connsiteY29" fmla="*/ 621300 h 632312"/>
                <a:gd name="connsiteX30" fmla="*/ 64954 w 120778"/>
                <a:gd name="connsiteY30" fmla="*/ 626984 h 63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778" h="632312">
                  <a:moveTo>
                    <a:pt x="64954" y="626984"/>
                  </a:moveTo>
                  <a:cubicBezTo>
                    <a:pt x="63533" y="624852"/>
                    <a:pt x="62823" y="623431"/>
                    <a:pt x="62112" y="621300"/>
                  </a:cubicBezTo>
                  <a:cubicBezTo>
                    <a:pt x="59980" y="616327"/>
                    <a:pt x="57139" y="610643"/>
                    <a:pt x="54297" y="604249"/>
                  </a:cubicBezTo>
                  <a:cubicBezTo>
                    <a:pt x="50034" y="595013"/>
                    <a:pt x="46482" y="585777"/>
                    <a:pt x="42930" y="576541"/>
                  </a:cubicBezTo>
                  <a:cubicBezTo>
                    <a:pt x="39377" y="565173"/>
                    <a:pt x="33693" y="553095"/>
                    <a:pt x="30141" y="538886"/>
                  </a:cubicBezTo>
                  <a:cubicBezTo>
                    <a:pt x="28010" y="531782"/>
                    <a:pt x="25878" y="523966"/>
                    <a:pt x="23747" y="516151"/>
                  </a:cubicBezTo>
                  <a:cubicBezTo>
                    <a:pt x="21616" y="508336"/>
                    <a:pt x="20195" y="499811"/>
                    <a:pt x="18063" y="491285"/>
                  </a:cubicBezTo>
                  <a:cubicBezTo>
                    <a:pt x="13800" y="474234"/>
                    <a:pt x="11669" y="455762"/>
                    <a:pt x="9538" y="436580"/>
                  </a:cubicBezTo>
                  <a:cubicBezTo>
                    <a:pt x="-409" y="352034"/>
                    <a:pt x="7406" y="266068"/>
                    <a:pt x="31562" y="183655"/>
                  </a:cubicBezTo>
                  <a:cubicBezTo>
                    <a:pt x="37246" y="165183"/>
                    <a:pt x="42930" y="147421"/>
                    <a:pt x="50034" y="131081"/>
                  </a:cubicBezTo>
                  <a:cubicBezTo>
                    <a:pt x="53587" y="123265"/>
                    <a:pt x="56428" y="115450"/>
                    <a:pt x="59980" y="107635"/>
                  </a:cubicBezTo>
                  <a:lnTo>
                    <a:pt x="69927" y="87032"/>
                  </a:lnTo>
                  <a:cubicBezTo>
                    <a:pt x="75611" y="74954"/>
                    <a:pt x="82005" y="63587"/>
                    <a:pt x="89110" y="52219"/>
                  </a:cubicBezTo>
                  <a:cubicBezTo>
                    <a:pt x="94083" y="43694"/>
                    <a:pt x="99056" y="35168"/>
                    <a:pt x="104740" y="27353"/>
                  </a:cubicBezTo>
                  <a:lnTo>
                    <a:pt x="116107" y="10302"/>
                  </a:lnTo>
                  <a:cubicBezTo>
                    <a:pt x="117528" y="8170"/>
                    <a:pt x="118949" y="6749"/>
                    <a:pt x="120370" y="5328"/>
                  </a:cubicBezTo>
                  <a:cubicBezTo>
                    <a:pt x="119660" y="7460"/>
                    <a:pt x="118239" y="9591"/>
                    <a:pt x="117528" y="11012"/>
                  </a:cubicBezTo>
                  <a:lnTo>
                    <a:pt x="107582" y="27353"/>
                  </a:lnTo>
                  <a:cubicBezTo>
                    <a:pt x="103319" y="34457"/>
                    <a:pt x="97635" y="42983"/>
                    <a:pt x="92662" y="53640"/>
                  </a:cubicBezTo>
                  <a:cubicBezTo>
                    <a:pt x="86978" y="64297"/>
                    <a:pt x="79873" y="75664"/>
                    <a:pt x="74900" y="89163"/>
                  </a:cubicBezTo>
                  <a:cubicBezTo>
                    <a:pt x="72058" y="95557"/>
                    <a:pt x="68506" y="102662"/>
                    <a:pt x="64954" y="109767"/>
                  </a:cubicBezTo>
                  <a:cubicBezTo>
                    <a:pt x="61401" y="116871"/>
                    <a:pt x="59270" y="125397"/>
                    <a:pt x="55718" y="133212"/>
                  </a:cubicBezTo>
                  <a:cubicBezTo>
                    <a:pt x="49324" y="148842"/>
                    <a:pt x="44350" y="167314"/>
                    <a:pt x="37956" y="185786"/>
                  </a:cubicBezTo>
                  <a:cubicBezTo>
                    <a:pt x="14511" y="266779"/>
                    <a:pt x="6696" y="352034"/>
                    <a:pt x="15932" y="435869"/>
                  </a:cubicBezTo>
                  <a:cubicBezTo>
                    <a:pt x="18774" y="455052"/>
                    <a:pt x="20195" y="473524"/>
                    <a:pt x="24457" y="490575"/>
                  </a:cubicBezTo>
                  <a:cubicBezTo>
                    <a:pt x="25878" y="499100"/>
                    <a:pt x="27299" y="507626"/>
                    <a:pt x="29431" y="515441"/>
                  </a:cubicBezTo>
                  <a:cubicBezTo>
                    <a:pt x="31562" y="523966"/>
                    <a:pt x="33693" y="530361"/>
                    <a:pt x="35114" y="537465"/>
                  </a:cubicBezTo>
                  <a:cubicBezTo>
                    <a:pt x="38667" y="551674"/>
                    <a:pt x="42930" y="564463"/>
                    <a:pt x="46482" y="575120"/>
                  </a:cubicBezTo>
                  <a:cubicBezTo>
                    <a:pt x="50034" y="585777"/>
                    <a:pt x="53587" y="595723"/>
                    <a:pt x="56428" y="603538"/>
                  </a:cubicBezTo>
                  <a:cubicBezTo>
                    <a:pt x="59270" y="611354"/>
                    <a:pt x="61401" y="616327"/>
                    <a:pt x="63533" y="621300"/>
                  </a:cubicBezTo>
                  <a:cubicBezTo>
                    <a:pt x="64244" y="622010"/>
                    <a:pt x="64954" y="624852"/>
                    <a:pt x="64954" y="62698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6" name="Полилиния: фигура 465">
              <a:extLst>
                <a:ext uri="{FF2B5EF4-FFF2-40B4-BE49-F238E27FC236}">
                  <a16:creationId xmlns:a16="http://schemas.microsoft.com/office/drawing/2014/main" id="{3D7FA148-2CF9-5925-11E2-6030ABD6A181}"/>
                </a:ext>
              </a:extLst>
            </p:cNvPr>
            <p:cNvSpPr/>
            <p:nvPr/>
          </p:nvSpPr>
          <p:spPr>
            <a:xfrm>
              <a:off x="7676922" y="2641324"/>
              <a:ext cx="49732" cy="49732"/>
            </a:xfrm>
            <a:custGeom>
              <a:avLst/>
              <a:gdLst>
                <a:gd name="connsiteX0" fmla="*/ 48169 w 49732"/>
                <a:gd name="connsiteY0" fmla="*/ 45242 h 49732"/>
                <a:gd name="connsiteX1" fmla="*/ 22593 w 49732"/>
                <a:gd name="connsiteY1" fmla="*/ 30323 h 49732"/>
                <a:gd name="connsiteX2" fmla="*/ 5542 w 49732"/>
                <a:gd name="connsiteY2" fmla="*/ 5456 h 49732"/>
                <a:gd name="connsiteX3" fmla="*/ 27566 w 49732"/>
                <a:gd name="connsiteY3" fmla="*/ 25349 h 49732"/>
                <a:gd name="connsiteX4" fmla="*/ 48169 w 49732"/>
                <a:gd name="connsiteY4" fmla="*/ 45242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2" h="49732">
                  <a:moveTo>
                    <a:pt x="48169" y="45242"/>
                  </a:moveTo>
                  <a:cubicBezTo>
                    <a:pt x="38223" y="43111"/>
                    <a:pt x="28987" y="37427"/>
                    <a:pt x="22593" y="30323"/>
                  </a:cubicBezTo>
                  <a:cubicBezTo>
                    <a:pt x="9805" y="18955"/>
                    <a:pt x="4121" y="6877"/>
                    <a:pt x="5542" y="5456"/>
                  </a:cubicBezTo>
                  <a:cubicBezTo>
                    <a:pt x="6963" y="4036"/>
                    <a:pt x="15488" y="14693"/>
                    <a:pt x="27566" y="25349"/>
                  </a:cubicBezTo>
                  <a:cubicBezTo>
                    <a:pt x="38223" y="35296"/>
                    <a:pt x="48880" y="43821"/>
                    <a:pt x="48169" y="4524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7" name="Полилиния: фигура 466">
              <a:extLst>
                <a:ext uri="{FF2B5EF4-FFF2-40B4-BE49-F238E27FC236}">
                  <a16:creationId xmlns:a16="http://schemas.microsoft.com/office/drawing/2014/main" id="{18E44E2C-08A5-440D-A021-4C0302F8CCB6}"/>
                </a:ext>
              </a:extLst>
            </p:cNvPr>
            <p:cNvSpPr/>
            <p:nvPr/>
          </p:nvSpPr>
          <p:spPr>
            <a:xfrm>
              <a:off x="7427345" y="1446931"/>
              <a:ext cx="1570123" cy="1570123"/>
            </a:xfrm>
            <a:custGeom>
              <a:avLst/>
              <a:gdLst>
                <a:gd name="connsiteX0" fmla="*/ 78924 w 1570123"/>
                <a:gd name="connsiteY0" fmla="*/ 457416 h 1570123"/>
                <a:gd name="connsiteX1" fmla="*/ 1118332 w 1570123"/>
                <a:gd name="connsiteY1" fmla="*/ 78739 h 1570123"/>
                <a:gd name="connsiteX2" fmla="*/ 1497008 w 1570123"/>
                <a:gd name="connsiteY2" fmla="*/ 1118146 h 1570123"/>
                <a:gd name="connsiteX3" fmla="*/ 1172327 w 1570123"/>
                <a:gd name="connsiteY3" fmla="*/ 1469115 h 1570123"/>
                <a:gd name="connsiteX4" fmla="*/ 1172327 w 1570123"/>
                <a:gd name="connsiteY4" fmla="*/ 1469115 h 1570123"/>
                <a:gd name="connsiteX5" fmla="*/ 106632 w 1570123"/>
                <a:gd name="connsiteY5" fmla="*/ 1172852 h 1570123"/>
                <a:gd name="connsiteX6" fmla="*/ 78924 w 1570123"/>
                <a:gd name="connsiteY6" fmla="*/ 457416 h 1570123"/>
                <a:gd name="connsiteX7" fmla="*/ 1449407 w 1570123"/>
                <a:gd name="connsiteY7" fmla="*/ 1095412 h 1570123"/>
                <a:gd name="connsiteX8" fmla="*/ 1095596 w 1570123"/>
                <a:gd name="connsiteY8" fmla="*/ 126340 h 1570123"/>
                <a:gd name="connsiteX9" fmla="*/ 126525 w 1570123"/>
                <a:gd name="connsiteY9" fmla="*/ 480151 h 1570123"/>
                <a:gd name="connsiteX10" fmla="*/ 480335 w 1570123"/>
                <a:gd name="connsiteY10" fmla="*/ 1449222 h 1570123"/>
                <a:gd name="connsiteX11" fmla="*/ 1146750 w 1570123"/>
                <a:gd name="connsiteY11" fmla="*/ 1422935 h 1570123"/>
                <a:gd name="connsiteX12" fmla="*/ 1448697 w 1570123"/>
                <a:gd name="connsiteY12" fmla="*/ 1095412 h 1570123"/>
                <a:gd name="connsiteX13" fmla="*/ 1449407 w 1570123"/>
                <a:gd name="connsiteY13" fmla="*/ 1095412 h 157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0123" h="1570123">
                  <a:moveTo>
                    <a:pt x="78924" y="457416"/>
                  </a:moveTo>
                  <a:cubicBezTo>
                    <a:pt x="261513" y="65951"/>
                    <a:pt x="726866" y="-103850"/>
                    <a:pt x="1118332" y="78739"/>
                  </a:cubicBezTo>
                  <a:cubicBezTo>
                    <a:pt x="1509796" y="261328"/>
                    <a:pt x="1679597" y="726681"/>
                    <a:pt x="1497008" y="1118146"/>
                  </a:cubicBezTo>
                  <a:cubicBezTo>
                    <a:pt x="1428093" y="1265923"/>
                    <a:pt x="1314419" y="1388833"/>
                    <a:pt x="1172327" y="1469115"/>
                  </a:cubicBezTo>
                  <a:lnTo>
                    <a:pt x="1172327" y="1469115"/>
                  </a:lnTo>
                  <a:cubicBezTo>
                    <a:pt x="796491" y="1681543"/>
                    <a:pt x="319060" y="1548687"/>
                    <a:pt x="106632" y="1172852"/>
                  </a:cubicBezTo>
                  <a:cubicBezTo>
                    <a:pt x="-17699" y="952608"/>
                    <a:pt x="-28356" y="686895"/>
                    <a:pt x="78924" y="457416"/>
                  </a:cubicBezTo>
                  <a:close/>
                  <a:moveTo>
                    <a:pt x="1449407" y="1095412"/>
                  </a:moveTo>
                  <a:cubicBezTo>
                    <a:pt x="1619208" y="730233"/>
                    <a:pt x="1460774" y="296141"/>
                    <a:pt x="1095596" y="126340"/>
                  </a:cubicBezTo>
                  <a:cubicBezTo>
                    <a:pt x="730418" y="-43461"/>
                    <a:pt x="296325" y="114972"/>
                    <a:pt x="126525" y="480151"/>
                  </a:cubicBezTo>
                  <a:cubicBezTo>
                    <a:pt x="-43276" y="845328"/>
                    <a:pt x="115157" y="1279421"/>
                    <a:pt x="480335" y="1449222"/>
                  </a:cubicBezTo>
                  <a:cubicBezTo>
                    <a:pt x="693474" y="1548687"/>
                    <a:pt x="941426" y="1538740"/>
                    <a:pt x="1146750" y="1422935"/>
                  </a:cubicBezTo>
                  <a:cubicBezTo>
                    <a:pt x="1278896" y="1347626"/>
                    <a:pt x="1384755" y="1233241"/>
                    <a:pt x="1448697" y="1095412"/>
                  </a:cubicBezTo>
                  <a:lnTo>
                    <a:pt x="1449407" y="1095412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8" name="Полилиния: фигура 467">
              <a:extLst>
                <a:ext uri="{FF2B5EF4-FFF2-40B4-BE49-F238E27FC236}">
                  <a16:creationId xmlns:a16="http://schemas.microsoft.com/office/drawing/2014/main" id="{53158428-D12A-E29B-218D-B7FA8F7D4E80}"/>
                </a:ext>
              </a:extLst>
            </p:cNvPr>
            <p:cNvSpPr/>
            <p:nvPr/>
          </p:nvSpPr>
          <p:spPr>
            <a:xfrm>
              <a:off x="7415093" y="1435624"/>
              <a:ext cx="1598542" cy="1598542"/>
            </a:xfrm>
            <a:custGeom>
              <a:avLst/>
              <a:gdLst>
                <a:gd name="connsiteX0" fmla="*/ 800929 w 1598541"/>
                <a:gd name="connsiteY0" fmla="*/ 1594806 h 1598541"/>
                <a:gd name="connsiteX1" fmla="*/ 586369 w 1598541"/>
                <a:gd name="connsiteY1" fmla="*/ 1564967 h 1598541"/>
                <a:gd name="connsiteX2" fmla="*/ 107517 w 1598541"/>
                <a:gd name="connsiteY2" fmla="*/ 1189842 h 1598541"/>
                <a:gd name="connsiteX3" fmla="*/ 79098 w 1598541"/>
                <a:gd name="connsiteY3" fmla="*/ 463749 h 1598541"/>
                <a:gd name="connsiteX4" fmla="*/ 1134846 w 1598541"/>
                <a:gd name="connsiteY4" fmla="*/ 80099 h 1598541"/>
                <a:gd name="connsiteX5" fmla="*/ 1518496 w 1598541"/>
                <a:gd name="connsiteY5" fmla="*/ 1135847 h 1598541"/>
                <a:gd name="connsiteX6" fmla="*/ 800929 w 1598541"/>
                <a:gd name="connsiteY6" fmla="*/ 1594806 h 1598541"/>
                <a:gd name="connsiteX7" fmla="*/ 798087 w 1598541"/>
                <a:gd name="connsiteY7" fmla="*/ 29656 h 1598541"/>
                <a:gd name="connsiteX8" fmla="*/ 24392 w 1598541"/>
                <a:gd name="connsiteY8" fmla="*/ 801930 h 1598541"/>
                <a:gd name="connsiteX9" fmla="*/ 796666 w 1598541"/>
                <a:gd name="connsiteY9" fmla="*/ 1575624 h 1598541"/>
                <a:gd name="connsiteX10" fmla="*/ 1570360 w 1598541"/>
                <a:gd name="connsiteY10" fmla="*/ 803350 h 1598541"/>
                <a:gd name="connsiteX11" fmla="*/ 1006253 w 1598541"/>
                <a:gd name="connsiteY11" fmla="*/ 58785 h 1598541"/>
                <a:gd name="connsiteX12" fmla="*/ 798087 w 1598541"/>
                <a:gd name="connsiteY12" fmla="*/ 29656 h 1598541"/>
                <a:gd name="connsiteX13" fmla="*/ 798087 w 1598541"/>
                <a:gd name="connsiteY13" fmla="*/ 29656 h 1598541"/>
                <a:gd name="connsiteX14" fmla="*/ 800929 w 1598541"/>
                <a:gd name="connsiteY14" fmla="*/ 1542232 h 1598541"/>
                <a:gd name="connsiteX15" fmla="*/ 601288 w 1598541"/>
                <a:gd name="connsiteY15" fmla="*/ 1513813 h 1598541"/>
                <a:gd name="connsiteX16" fmla="*/ 84782 w 1598541"/>
                <a:gd name="connsiteY16" fmla="*/ 599448 h 1598541"/>
                <a:gd name="connsiteX17" fmla="*/ 999148 w 1598541"/>
                <a:gd name="connsiteY17" fmla="*/ 82941 h 1598541"/>
                <a:gd name="connsiteX18" fmla="*/ 1515654 w 1598541"/>
                <a:gd name="connsiteY18" fmla="*/ 997307 h 1598541"/>
                <a:gd name="connsiteX19" fmla="*/ 1473737 w 1598541"/>
                <a:gd name="connsiteY19" fmla="*/ 1111691 h 1598541"/>
                <a:gd name="connsiteX20" fmla="*/ 1473737 w 1598541"/>
                <a:gd name="connsiteY20" fmla="*/ 1111691 h 1598541"/>
                <a:gd name="connsiteX21" fmla="*/ 800929 w 1598541"/>
                <a:gd name="connsiteY21" fmla="*/ 1542232 h 1598541"/>
                <a:gd name="connsiteX22" fmla="*/ 800929 w 1598541"/>
                <a:gd name="connsiteY22" fmla="*/ 1542232 h 1598541"/>
                <a:gd name="connsiteX23" fmla="*/ 798087 w 1598541"/>
                <a:gd name="connsiteY23" fmla="*/ 81520 h 1598541"/>
                <a:gd name="connsiteX24" fmla="*/ 80519 w 1598541"/>
                <a:gd name="connsiteY24" fmla="*/ 799798 h 1598541"/>
                <a:gd name="connsiteX25" fmla="*/ 798797 w 1598541"/>
                <a:gd name="connsiteY25" fmla="*/ 1517366 h 1598541"/>
                <a:gd name="connsiteX26" fmla="*/ 1449581 w 1598541"/>
                <a:gd name="connsiteY26" fmla="*/ 1102455 h 1598541"/>
                <a:gd name="connsiteX27" fmla="*/ 1449581 w 1598541"/>
                <a:gd name="connsiteY27" fmla="*/ 1102455 h 1598541"/>
                <a:gd name="connsiteX28" fmla="*/ 1424715 w 1598541"/>
                <a:gd name="connsiteY28" fmla="*/ 446698 h 1598541"/>
                <a:gd name="connsiteX29" fmla="*/ 992043 w 1598541"/>
                <a:gd name="connsiteY29" fmla="*/ 108518 h 1598541"/>
                <a:gd name="connsiteX30" fmla="*/ 798087 w 1598541"/>
                <a:gd name="connsiteY30" fmla="*/ 81520 h 1598541"/>
                <a:gd name="connsiteX31" fmla="*/ 798087 w 1598541"/>
                <a:gd name="connsiteY31" fmla="*/ 81520 h 159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98541" h="1598541">
                  <a:moveTo>
                    <a:pt x="800929" y="1594806"/>
                  </a:moveTo>
                  <a:cubicBezTo>
                    <a:pt x="728461" y="1594806"/>
                    <a:pt x="655994" y="1584860"/>
                    <a:pt x="586369" y="1564967"/>
                  </a:cubicBezTo>
                  <a:cubicBezTo>
                    <a:pt x="383176" y="1508840"/>
                    <a:pt x="210534" y="1373852"/>
                    <a:pt x="107517" y="1189842"/>
                  </a:cubicBezTo>
                  <a:cubicBezTo>
                    <a:pt x="-18235" y="966046"/>
                    <a:pt x="-28182" y="696071"/>
                    <a:pt x="79098" y="463749"/>
                  </a:cubicBezTo>
                  <a:cubicBezTo>
                    <a:pt x="264529" y="65890"/>
                    <a:pt x="737697" y="-105332"/>
                    <a:pt x="1134846" y="80099"/>
                  </a:cubicBezTo>
                  <a:cubicBezTo>
                    <a:pt x="1532706" y="265530"/>
                    <a:pt x="1703927" y="738698"/>
                    <a:pt x="1518496" y="1135847"/>
                  </a:cubicBezTo>
                  <a:cubicBezTo>
                    <a:pt x="1388481" y="1415770"/>
                    <a:pt x="1108559" y="1594096"/>
                    <a:pt x="800929" y="1594806"/>
                  </a:cubicBezTo>
                  <a:close/>
                  <a:moveTo>
                    <a:pt x="798087" y="29656"/>
                  </a:moveTo>
                  <a:cubicBezTo>
                    <a:pt x="371099" y="28946"/>
                    <a:pt x="25103" y="374941"/>
                    <a:pt x="24392" y="801930"/>
                  </a:cubicBezTo>
                  <a:cubicBezTo>
                    <a:pt x="23682" y="1228918"/>
                    <a:pt x="369678" y="1574913"/>
                    <a:pt x="796666" y="1575624"/>
                  </a:cubicBezTo>
                  <a:cubicBezTo>
                    <a:pt x="1223654" y="1576334"/>
                    <a:pt x="1569649" y="1230339"/>
                    <a:pt x="1570360" y="803350"/>
                  </a:cubicBezTo>
                  <a:cubicBezTo>
                    <a:pt x="1570360" y="456645"/>
                    <a:pt x="1340170" y="151856"/>
                    <a:pt x="1006253" y="58785"/>
                  </a:cubicBezTo>
                  <a:cubicBezTo>
                    <a:pt x="938759" y="38892"/>
                    <a:pt x="869133" y="28946"/>
                    <a:pt x="798087" y="29656"/>
                  </a:cubicBezTo>
                  <a:lnTo>
                    <a:pt x="798087" y="29656"/>
                  </a:lnTo>
                  <a:close/>
                  <a:moveTo>
                    <a:pt x="800929" y="1542232"/>
                  </a:moveTo>
                  <a:cubicBezTo>
                    <a:pt x="733435" y="1542232"/>
                    <a:pt x="666651" y="1532286"/>
                    <a:pt x="601288" y="1513813"/>
                  </a:cubicBezTo>
                  <a:cubicBezTo>
                    <a:pt x="206271" y="1403692"/>
                    <a:pt x="-25340" y="994465"/>
                    <a:pt x="84782" y="599448"/>
                  </a:cubicBezTo>
                  <a:cubicBezTo>
                    <a:pt x="194904" y="204430"/>
                    <a:pt x="604130" y="-27181"/>
                    <a:pt x="999148" y="82941"/>
                  </a:cubicBezTo>
                  <a:cubicBezTo>
                    <a:pt x="1394165" y="193063"/>
                    <a:pt x="1625776" y="602289"/>
                    <a:pt x="1515654" y="997307"/>
                  </a:cubicBezTo>
                  <a:cubicBezTo>
                    <a:pt x="1504997" y="1036382"/>
                    <a:pt x="1490788" y="1074747"/>
                    <a:pt x="1473737" y="1111691"/>
                  </a:cubicBezTo>
                  <a:lnTo>
                    <a:pt x="1473737" y="1111691"/>
                  </a:lnTo>
                  <a:cubicBezTo>
                    <a:pt x="1351538" y="1373852"/>
                    <a:pt x="1089377" y="1541521"/>
                    <a:pt x="800929" y="1542232"/>
                  </a:cubicBezTo>
                  <a:lnTo>
                    <a:pt x="800929" y="1542232"/>
                  </a:lnTo>
                  <a:close/>
                  <a:moveTo>
                    <a:pt x="798087" y="81520"/>
                  </a:moveTo>
                  <a:cubicBezTo>
                    <a:pt x="401649" y="81520"/>
                    <a:pt x="80519" y="403360"/>
                    <a:pt x="80519" y="799798"/>
                  </a:cubicBezTo>
                  <a:cubicBezTo>
                    <a:pt x="80519" y="1196236"/>
                    <a:pt x="402359" y="1517366"/>
                    <a:pt x="798797" y="1517366"/>
                  </a:cubicBezTo>
                  <a:cubicBezTo>
                    <a:pt x="1078009" y="1517366"/>
                    <a:pt x="1331644" y="1355380"/>
                    <a:pt x="1449581" y="1102455"/>
                  </a:cubicBezTo>
                  <a:lnTo>
                    <a:pt x="1449581" y="1102455"/>
                  </a:lnTo>
                  <a:cubicBezTo>
                    <a:pt x="1546915" y="892869"/>
                    <a:pt x="1537679" y="648470"/>
                    <a:pt x="1424715" y="446698"/>
                  </a:cubicBezTo>
                  <a:cubicBezTo>
                    <a:pt x="1331644" y="280450"/>
                    <a:pt x="1176053" y="158961"/>
                    <a:pt x="992043" y="108518"/>
                  </a:cubicBezTo>
                  <a:cubicBezTo>
                    <a:pt x="929522" y="90756"/>
                    <a:pt x="864160" y="81520"/>
                    <a:pt x="798087" y="81520"/>
                  </a:cubicBezTo>
                  <a:lnTo>
                    <a:pt x="798087" y="81520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9" name="Полилиния: фигура 468">
              <a:extLst>
                <a:ext uri="{FF2B5EF4-FFF2-40B4-BE49-F238E27FC236}">
                  <a16:creationId xmlns:a16="http://schemas.microsoft.com/office/drawing/2014/main" id="{687BF2C6-2AA0-0DB0-4303-66BFA9D4386B}"/>
                </a:ext>
              </a:extLst>
            </p:cNvPr>
            <p:cNvSpPr/>
            <p:nvPr/>
          </p:nvSpPr>
          <p:spPr>
            <a:xfrm>
              <a:off x="6000352" y="2601149"/>
              <a:ext cx="1662483" cy="1143845"/>
            </a:xfrm>
            <a:custGeom>
              <a:avLst/>
              <a:gdLst>
                <a:gd name="connsiteX0" fmla="*/ 30996 w 1662483"/>
                <a:gd name="connsiteY0" fmla="*/ 1105642 h 1143845"/>
                <a:gd name="connsiteX1" fmla="*/ 16787 w 1662483"/>
                <a:gd name="connsiteY1" fmla="*/ 1083617 h 1143845"/>
                <a:gd name="connsiteX2" fmla="*/ 54441 w 1662483"/>
                <a:gd name="connsiteY2" fmla="*/ 939394 h 1143845"/>
                <a:gd name="connsiteX3" fmla="*/ 1530073 w 1662483"/>
                <a:gd name="connsiteY3" fmla="*/ 7266 h 1143845"/>
                <a:gd name="connsiteX4" fmla="*/ 1555650 w 1662483"/>
                <a:gd name="connsiteY4" fmla="*/ 17923 h 1143845"/>
                <a:gd name="connsiteX5" fmla="*/ 1654404 w 1662483"/>
                <a:gd name="connsiteY5" fmla="*/ 174935 h 1143845"/>
                <a:gd name="connsiteX6" fmla="*/ 1652983 w 1662483"/>
                <a:gd name="connsiteY6" fmla="*/ 202643 h 1143845"/>
                <a:gd name="connsiteX7" fmla="*/ 185877 w 1662483"/>
                <a:gd name="connsiteY7" fmla="*/ 1128377 h 1143845"/>
                <a:gd name="connsiteX8" fmla="*/ 30996 w 1662483"/>
                <a:gd name="connsiteY8" fmla="*/ 1105642 h 114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483" h="1143845">
                  <a:moveTo>
                    <a:pt x="30996" y="1105642"/>
                  </a:moveTo>
                  <a:lnTo>
                    <a:pt x="16787" y="1083617"/>
                  </a:lnTo>
                  <a:cubicBezTo>
                    <a:pt x="-13053" y="1036016"/>
                    <a:pt x="21050" y="959997"/>
                    <a:pt x="54441" y="939394"/>
                  </a:cubicBezTo>
                  <a:lnTo>
                    <a:pt x="1530073" y="7266"/>
                  </a:lnTo>
                  <a:cubicBezTo>
                    <a:pt x="1537178" y="2293"/>
                    <a:pt x="1548545" y="7266"/>
                    <a:pt x="1555650" y="17923"/>
                  </a:cubicBezTo>
                  <a:lnTo>
                    <a:pt x="1654404" y="174935"/>
                  </a:lnTo>
                  <a:cubicBezTo>
                    <a:pt x="1660798" y="185592"/>
                    <a:pt x="1660798" y="198381"/>
                    <a:pt x="1652983" y="202643"/>
                  </a:cubicBezTo>
                  <a:lnTo>
                    <a:pt x="185877" y="1128377"/>
                  </a:lnTo>
                  <a:cubicBezTo>
                    <a:pt x="152485" y="1149690"/>
                    <a:pt x="60835" y="1153243"/>
                    <a:pt x="30996" y="110564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0" name="Полилиния: фигура 469">
              <a:extLst>
                <a:ext uri="{FF2B5EF4-FFF2-40B4-BE49-F238E27FC236}">
                  <a16:creationId xmlns:a16="http://schemas.microsoft.com/office/drawing/2014/main" id="{2D7FE7E5-B7D9-BE16-DCFD-C532B4893580}"/>
                </a:ext>
              </a:extLst>
            </p:cNvPr>
            <p:cNvSpPr/>
            <p:nvPr/>
          </p:nvSpPr>
          <p:spPr>
            <a:xfrm>
              <a:off x="7401476" y="2636370"/>
              <a:ext cx="206034" cy="333918"/>
            </a:xfrm>
            <a:custGeom>
              <a:avLst/>
              <a:gdLst>
                <a:gd name="connsiteX0" fmla="*/ 5328 w 206034"/>
                <a:gd name="connsiteY0" fmla="*/ 329408 h 333917"/>
                <a:gd name="connsiteX1" fmla="*/ 50088 w 206034"/>
                <a:gd name="connsiteY1" fmla="*/ 281807 h 333917"/>
                <a:gd name="connsiteX2" fmla="*/ 62876 w 206034"/>
                <a:gd name="connsiteY2" fmla="*/ 147530 h 333917"/>
                <a:gd name="connsiteX3" fmla="*/ 72822 w 206034"/>
                <a:gd name="connsiteY3" fmla="*/ 131900 h 333917"/>
                <a:gd name="connsiteX4" fmla="*/ 91294 w 206034"/>
                <a:gd name="connsiteY4" fmla="*/ 67248 h 333917"/>
                <a:gd name="connsiteX5" fmla="*/ 123265 w 206034"/>
                <a:gd name="connsiteY5" fmla="*/ 50196 h 333917"/>
                <a:gd name="connsiteX6" fmla="*/ 152394 w 206034"/>
                <a:gd name="connsiteY6" fmla="*/ 5437 h 333917"/>
                <a:gd name="connsiteX7" fmla="*/ 199995 w 206034"/>
                <a:gd name="connsiteY7" fmla="*/ 167423 h 333917"/>
                <a:gd name="connsiteX8" fmla="*/ 175840 w 206034"/>
                <a:gd name="connsiteY8" fmla="*/ 242021 h 333917"/>
                <a:gd name="connsiteX9" fmla="*/ 126107 w 206034"/>
                <a:gd name="connsiteY9" fmla="*/ 271151 h 333917"/>
                <a:gd name="connsiteX10" fmla="*/ 81348 w 206034"/>
                <a:gd name="connsiteY10" fmla="*/ 313068 h 333917"/>
                <a:gd name="connsiteX11" fmla="*/ 5328 w 206034"/>
                <a:gd name="connsiteY11" fmla="*/ 329408 h 33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034" h="333917">
                  <a:moveTo>
                    <a:pt x="5328" y="329408"/>
                  </a:moveTo>
                  <a:lnTo>
                    <a:pt x="50088" y="281807"/>
                  </a:lnTo>
                  <a:cubicBezTo>
                    <a:pt x="50088" y="281807"/>
                    <a:pt x="45114" y="173817"/>
                    <a:pt x="62876" y="147530"/>
                  </a:cubicBezTo>
                  <a:lnTo>
                    <a:pt x="72822" y="131900"/>
                  </a:lnTo>
                  <a:cubicBezTo>
                    <a:pt x="72822" y="131900"/>
                    <a:pt x="62876" y="79326"/>
                    <a:pt x="91294" y="67248"/>
                  </a:cubicBezTo>
                  <a:cubicBezTo>
                    <a:pt x="99110" y="47355"/>
                    <a:pt x="109767" y="39540"/>
                    <a:pt x="123265" y="50196"/>
                  </a:cubicBezTo>
                  <a:cubicBezTo>
                    <a:pt x="123265" y="50196"/>
                    <a:pt x="115450" y="10411"/>
                    <a:pt x="152394" y="5437"/>
                  </a:cubicBezTo>
                  <a:cubicBezTo>
                    <a:pt x="189339" y="464"/>
                    <a:pt x="199995" y="167423"/>
                    <a:pt x="199995" y="167423"/>
                  </a:cubicBezTo>
                  <a:cubicBezTo>
                    <a:pt x="199995" y="167423"/>
                    <a:pt x="218467" y="242021"/>
                    <a:pt x="175840" y="242021"/>
                  </a:cubicBezTo>
                  <a:cubicBezTo>
                    <a:pt x="175840" y="242021"/>
                    <a:pt x="152394" y="268309"/>
                    <a:pt x="126107" y="271151"/>
                  </a:cubicBezTo>
                  <a:cubicBezTo>
                    <a:pt x="126107" y="271151"/>
                    <a:pt x="118292" y="315910"/>
                    <a:pt x="81348" y="313068"/>
                  </a:cubicBezTo>
                  <a:lnTo>
                    <a:pt x="5328" y="329408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1" name="Полилиния: фигура 470">
              <a:extLst>
                <a:ext uri="{FF2B5EF4-FFF2-40B4-BE49-F238E27FC236}">
                  <a16:creationId xmlns:a16="http://schemas.microsoft.com/office/drawing/2014/main" id="{FF515115-67F4-36C9-E2AB-C4805145B606}"/>
                </a:ext>
              </a:extLst>
            </p:cNvPr>
            <p:cNvSpPr/>
            <p:nvPr/>
          </p:nvSpPr>
          <p:spPr>
            <a:xfrm>
              <a:off x="7396502" y="2883009"/>
              <a:ext cx="134988" cy="85256"/>
            </a:xfrm>
            <a:custGeom>
              <a:avLst/>
              <a:gdLst>
                <a:gd name="connsiteX0" fmla="*/ 125397 w 134987"/>
                <a:gd name="connsiteY0" fmla="*/ 5328 h 85255"/>
                <a:gd name="connsiteX1" fmla="*/ 129659 w 134987"/>
                <a:gd name="connsiteY1" fmla="*/ 11012 h 85255"/>
                <a:gd name="connsiteX2" fmla="*/ 131791 w 134987"/>
                <a:gd name="connsiteY2" fmla="*/ 29484 h 85255"/>
                <a:gd name="connsiteX3" fmla="*/ 118292 w 134987"/>
                <a:gd name="connsiteY3" fmla="*/ 53640 h 85255"/>
                <a:gd name="connsiteX4" fmla="*/ 89163 w 134987"/>
                <a:gd name="connsiteY4" fmla="*/ 69981 h 85255"/>
                <a:gd name="connsiteX5" fmla="*/ 30195 w 134987"/>
                <a:gd name="connsiteY5" fmla="*/ 81348 h 85255"/>
                <a:gd name="connsiteX6" fmla="*/ 5328 w 134987"/>
                <a:gd name="connsiteY6" fmla="*/ 79927 h 85255"/>
                <a:gd name="connsiteX7" fmla="*/ 87032 w 134987"/>
                <a:gd name="connsiteY7" fmla="*/ 64297 h 85255"/>
                <a:gd name="connsiteX8" fmla="*/ 114740 w 134987"/>
                <a:gd name="connsiteY8" fmla="*/ 49377 h 85255"/>
                <a:gd name="connsiteX9" fmla="*/ 128238 w 134987"/>
                <a:gd name="connsiteY9" fmla="*/ 28774 h 85255"/>
                <a:gd name="connsiteX10" fmla="*/ 125397 w 134987"/>
                <a:gd name="connsiteY10" fmla="*/ 5328 h 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987" h="85255">
                  <a:moveTo>
                    <a:pt x="125397" y="5328"/>
                  </a:moveTo>
                  <a:cubicBezTo>
                    <a:pt x="125397" y="5328"/>
                    <a:pt x="127528" y="6749"/>
                    <a:pt x="129659" y="11012"/>
                  </a:cubicBezTo>
                  <a:cubicBezTo>
                    <a:pt x="132502" y="16696"/>
                    <a:pt x="133212" y="23090"/>
                    <a:pt x="131791" y="29484"/>
                  </a:cubicBezTo>
                  <a:cubicBezTo>
                    <a:pt x="130370" y="38720"/>
                    <a:pt x="125397" y="47246"/>
                    <a:pt x="118292" y="53640"/>
                  </a:cubicBezTo>
                  <a:cubicBezTo>
                    <a:pt x="109767" y="60745"/>
                    <a:pt x="99820" y="66428"/>
                    <a:pt x="89163" y="69981"/>
                  </a:cubicBezTo>
                  <a:cubicBezTo>
                    <a:pt x="69981" y="76375"/>
                    <a:pt x="50798" y="80638"/>
                    <a:pt x="30195" y="81348"/>
                  </a:cubicBezTo>
                  <a:cubicBezTo>
                    <a:pt x="21669" y="82769"/>
                    <a:pt x="13144" y="82059"/>
                    <a:pt x="5328" y="79927"/>
                  </a:cubicBezTo>
                  <a:cubicBezTo>
                    <a:pt x="33037" y="77796"/>
                    <a:pt x="60034" y="72112"/>
                    <a:pt x="87032" y="64297"/>
                  </a:cubicBezTo>
                  <a:cubicBezTo>
                    <a:pt x="96978" y="61455"/>
                    <a:pt x="106214" y="56482"/>
                    <a:pt x="114740" y="49377"/>
                  </a:cubicBezTo>
                  <a:cubicBezTo>
                    <a:pt x="121134" y="44404"/>
                    <a:pt x="126107" y="36589"/>
                    <a:pt x="128238" y="28774"/>
                  </a:cubicBezTo>
                  <a:cubicBezTo>
                    <a:pt x="129659" y="20959"/>
                    <a:pt x="128949" y="12433"/>
                    <a:pt x="125397" y="5328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2" name="Полилиния: фигура 471">
              <a:extLst>
                <a:ext uri="{FF2B5EF4-FFF2-40B4-BE49-F238E27FC236}">
                  <a16:creationId xmlns:a16="http://schemas.microsoft.com/office/drawing/2014/main" id="{CCD81E3D-30DB-96F5-7FA6-0A85DE6D4E0E}"/>
                </a:ext>
              </a:extLst>
            </p:cNvPr>
            <p:cNvSpPr/>
            <p:nvPr/>
          </p:nvSpPr>
          <p:spPr>
            <a:xfrm>
              <a:off x="7521308" y="2676975"/>
              <a:ext cx="35523" cy="156302"/>
            </a:xfrm>
            <a:custGeom>
              <a:avLst/>
              <a:gdLst>
                <a:gd name="connsiteX0" fmla="*/ 33983 w 35523"/>
                <a:gd name="connsiteY0" fmla="*/ 151684 h 156301"/>
                <a:gd name="connsiteX1" fmla="*/ 24037 w 35523"/>
                <a:gd name="connsiteY1" fmla="*/ 77796 h 156301"/>
                <a:gd name="connsiteX2" fmla="*/ 5565 w 35523"/>
                <a:gd name="connsiteY2" fmla="*/ 5328 h 156301"/>
                <a:gd name="connsiteX3" fmla="*/ 15511 w 35523"/>
                <a:gd name="connsiteY3" fmla="*/ 25222 h 156301"/>
                <a:gd name="connsiteX4" fmla="*/ 30431 w 35523"/>
                <a:gd name="connsiteY4" fmla="*/ 76375 h 156301"/>
                <a:gd name="connsiteX5" fmla="*/ 36115 w 35523"/>
                <a:gd name="connsiteY5" fmla="*/ 129659 h 156301"/>
                <a:gd name="connsiteX6" fmla="*/ 33983 w 35523"/>
                <a:gd name="connsiteY6" fmla="*/ 151684 h 15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23" h="156301">
                  <a:moveTo>
                    <a:pt x="33983" y="151684"/>
                  </a:moveTo>
                  <a:cubicBezTo>
                    <a:pt x="31852" y="151684"/>
                    <a:pt x="31852" y="118292"/>
                    <a:pt x="24037" y="77796"/>
                  </a:cubicBezTo>
                  <a:cubicBezTo>
                    <a:pt x="16222" y="37299"/>
                    <a:pt x="3433" y="6039"/>
                    <a:pt x="5565" y="5328"/>
                  </a:cubicBezTo>
                  <a:cubicBezTo>
                    <a:pt x="9827" y="11723"/>
                    <a:pt x="13380" y="18117"/>
                    <a:pt x="15511" y="25222"/>
                  </a:cubicBezTo>
                  <a:cubicBezTo>
                    <a:pt x="21905" y="41562"/>
                    <a:pt x="26879" y="59324"/>
                    <a:pt x="30431" y="76375"/>
                  </a:cubicBezTo>
                  <a:cubicBezTo>
                    <a:pt x="33983" y="94136"/>
                    <a:pt x="35404" y="111898"/>
                    <a:pt x="36115" y="129659"/>
                  </a:cubicBezTo>
                  <a:cubicBezTo>
                    <a:pt x="36115" y="137475"/>
                    <a:pt x="35404" y="144579"/>
                    <a:pt x="33983" y="151684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3" name="Полилиния: фигура 472">
              <a:extLst>
                <a:ext uri="{FF2B5EF4-FFF2-40B4-BE49-F238E27FC236}">
                  <a16:creationId xmlns:a16="http://schemas.microsoft.com/office/drawing/2014/main" id="{969DD50A-023A-4455-9EF5-D0651E55A433}"/>
                </a:ext>
              </a:extLst>
            </p:cNvPr>
            <p:cNvSpPr/>
            <p:nvPr/>
          </p:nvSpPr>
          <p:spPr>
            <a:xfrm>
              <a:off x="7487305" y="2697578"/>
              <a:ext cx="35523" cy="149197"/>
            </a:xfrm>
            <a:custGeom>
              <a:avLst/>
              <a:gdLst>
                <a:gd name="connsiteX0" fmla="*/ 36015 w 35523"/>
                <a:gd name="connsiteY0" fmla="*/ 149553 h 149197"/>
                <a:gd name="connsiteX1" fmla="*/ 22516 w 35523"/>
                <a:gd name="connsiteY1" fmla="*/ 77085 h 149197"/>
                <a:gd name="connsiteX2" fmla="*/ 5465 w 35523"/>
                <a:gd name="connsiteY2" fmla="*/ 5328 h 149197"/>
                <a:gd name="connsiteX3" fmla="*/ 36015 w 35523"/>
                <a:gd name="connsiteY3" fmla="*/ 149553 h 149197"/>
                <a:gd name="connsiteX4" fmla="*/ 36015 w 35523"/>
                <a:gd name="connsiteY4" fmla="*/ 149553 h 1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3" h="149197">
                  <a:moveTo>
                    <a:pt x="36015" y="149553"/>
                  </a:moveTo>
                  <a:cubicBezTo>
                    <a:pt x="34594" y="149553"/>
                    <a:pt x="31042" y="116871"/>
                    <a:pt x="22516" y="77085"/>
                  </a:cubicBezTo>
                  <a:cubicBezTo>
                    <a:pt x="13991" y="37299"/>
                    <a:pt x="4044" y="6039"/>
                    <a:pt x="5465" y="5328"/>
                  </a:cubicBezTo>
                  <a:cubicBezTo>
                    <a:pt x="25358" y="50798"/>
                    <a:pt x="36015" y="99820"/>
                    <a:pt x="36015" y="149553"/>
                  </a:cubicBezTo>
                  <a:lnTo>
                    <a:pt x="36015" y="149553"/>
                  </a:ln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4" name="Полилиния: фигура 473">
              <a:extLst>
                <a:ext uri="{FF2B5EF4-FFF2-40B4-BE49-F238E27FC236}">
                  <a16:creationId xmlns:a16="http://schemas.microsoft.com/office/drawing/2014/main" id="{CDE2516F-048F-2F4E-6953-A3C3FD94BDED}"/>
                </a:ext>
              </a:extLst>
            </p:cNvPr>
            <p:cNvSpPr/>
            <p:nvPr/>
          </p:nvSpPr>
          <p:spPr>
            <a:xfrm>
              <a:off x="7565538" y="2840348"/>
              <a:ext cx="21314" cy="49732"/>
            </a:xfrm>
            <a:custGeom>
              <a:avLst/>
              <a:gdLst>
                <a:gd name="connsiteX0" fmla="*/ 16040 w 21313"/>
                <a:gd name="connsiteY0" fmla="*/ 5362 h 49732"/>
                <a:gd name="connsiteX1" fmla="*/ 19592 w 21313"/>
                <a:gd name="connsiteY1" fmla="*/ 28097 h 49732"/>
                <a:gd name="connsiteX2" fmla="*/ 5383 w 21313"/>
                <a:gd name="connsiteY2" fmla="*/ 45859 h 49732"/>
                <a:gd name="connsiteX3" fmla="*/ 13909 w 21313"/>
                <a:gd name="connsiteY3" fmla="*/ 26676 h 49732"/>
                <a:gd name="connsiteX4" fmla="*/ 16040 w 21313"/>
                <a:gd name="connsiteY4" fmla="*/ 5362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13" h="49732">
                  <a:moveTo>
                    <a:pt x="16040" y="5362"/>
                  </a:moveTo>
                  <a:cubicBezTo>
                    <a:pt x="17461" y="4652"/>
                    <a:pt x="23145" y="15309"/>
                    <a:pt x="19592" y="28097"/>
                  </a:cubicBezTo>
                  <a:cubicBezTo>
                    <a:pt x="16040" y="40885"/>
                    <a:pt x="6094" y="47279"/>
                    <a:pt x="5383" y="45859"/>
                  </a:cubicBezTo>
                  <a:cubicBezTo>
                    <a:pt x="4673" y="44438"/>
                    <a:pt x="11067" y="37333"/>
                    <a:pt x="13909" y="26676"/>
                  </a:cubicBezTo>
                  <a:cubicBezTo>
                    <a:pt x="16751" y="15309"/>
                    <a:pt x="14620" y="6073"/>
                    <a:pt x="16040" y="5362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5" name="Полилиния: фигура 474">
              <a:extLst>
                <a:ext uri="{FF2B5EF4-FFF2-40B4-BE49-F238E27FC236}">
                  <a16:creationId xmlns:a16="http://schemas.microsoft.com/office/drawing/2014/main" id="{76B974A5-17DB-F744-8FB1-AB6809E4F8AF}"/>
                </a:ext>
              </a:extLst>
            </p:cNvPr>
            <p:cNvSpPr/>
            <p:nvPr/>
          </p:nvSpPr>
          <p:spPr>
            <a:xfrm>
              <a:off x="7467980" y="2765783"/>
              <a:ext cx="14209" cy="92360"/>
            </a:xfrm>
            <a:custGeom>
              <a:avLst/>
              <a:gdLst>
                <a:gd name="connsiteX0" fmla="*/ 10580 w 14209"/>
                <a:gd name="connsiteY0" fmla="*/ 87742 h 92360"/>
                <a:gd name="connsiteX1" fmla="*/ 7028 w 14209"/>
                <a:gd name="connsiteY1" fmla="*/ 46535 h 92360"/>
                <a:gd name="connsiteX2" fmla="*/ 5607 w 14209"/>
                <a:gd name="connsiteY2" fmla="*/ 5328 h 92360"/>
                <a:gd name="connsiteX3" fmla="*/ 10580 w 14209"/>
                <a:gd name="connsiteY3" fmla="*/ 87742 h 9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09" h="92360">
                  <a:moveTo>
                    <a:pt x="10580" y="87742"/>
                  </a:moveTo>
                  <a:cubicBezTo>
                    <a:pt x="8449" y="74243"/>
                    <a:pt x="7028" y="60745"/>
                    <a:pt x="7028" y="46535"/>
                  </a:cubicBezTo>
                  <a:cubicBezTo>
                    <a:pt x="5607" y="33036"/>
                    <a:pt x="4897" y="18827"/>
                    <a:pt x="5607" y="5328"/>
                  </a:cubicBezTo>
                  <a:cubicBezTo>
                    <a:pt x="14133" y="32326"/>
                    <a:pt x="15554" y="60034"/>
                    <a:pt x="10580" y="87742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6" name="Полилиния: фигура 475">
              <a:extLst>
                <a:ext uri="{FF2B5EF4-FFF2-40B4-BE49-F238E27FC236}">
                  <a16:creationId xmlns:a16="http://schemas.microsoft.com/office/drawing/2014/main" id="{10447B8C-0378-D584-301F-B07A2842B11E}"/>
                </a:ext>
              </a:extLst>
            </p:cNvPr>
            <p:cNvSpPr/>
            <p:nvPr/>
          </p:nvSpPr>
          <p:spPr>
            <a:xfrm>
              <a:off x="6388356" y="3144882"/>
              <a:ext cx="468906" cy="262871"/>
            </a:xfrm>
            <a:custGeom>
              <a:avLst/>
              <a:gdLst>
                <a:gd name="connsiteX0" fmla="*/ 106214 w 468905"/>
                <a:gd name="connsiteY0" fmla="*/ 97266 h 262871"/>
                <a:gd name="connsiteX1" fmla="*/ 149552 w 468905"/>
                <a:gd name="connsiteY1" fmla="*/ 57480 h 262871"/>
                <a:gd name="connsiteX2" fmla="*/ 249017 w 468905"/>
                <a:gd name="connsiteY2" fmla="*/ 13432 h 262871"/>
                <a:gd name="connsiteX3" fmla="*/ 268200 w 468905"/>
                <a:gd name="connsiteY3" fmla="*/ 39008 h 262871"/>
                <a:gd name="connsiteX4" fmla="*/ 219178 w 468905"/>
                <a:gd name="connsiteY4" fmla="*/ 93003 h 262871"/>
                <a:gd name="connsiteX5" fmla="*/ 287382 w 468905"/>
                <a:gd name="connsiteY5" fmla="*/ 100108 h 262871"/>
                <a:gd name="connsiteX6" fmla="*/ 424502 w 468905"/>
                <a:gd name="connsiteY6" fmla="*/ 93714 h 262871"/>
                <a:gd name="connsiteX7" fmla="*/ 396083 w 468905"/>
                <a:gd name="connsiteY7" fmla="*/ 115028 h 262871"/>
                <a:gd name="connsiteX8" fmla="*/ 318642 w 468905"/>
                <a:gd name="connsiteY8" fmla="*/ 137763 h 262871"/>
                <a:gd name="connsiteX9" fmla="*/ 458604 w 468905"/>
                <a:gd name="connsiteY9" fmla="*/ 165471 h 262871"/>
                <a:gd name="connsiteX10" fmla="*/ 445815 w 468905"/>
                <a:gd name="connsiteY10" fmla="*/ 186074 h 262871"/>
                <a:gd name="connsiteX11" fmla="*/ 398214 w 468905"/>
                <a:gd name="connsiteY11" fmla="*/ 211651 h 262871"/>
                <a:gd name="connsiteX12" fmla="*/ 357718 w 468905"/>
                <a:gd name="connsiteY12" fmla="*/ 220176 h 262871"/>
                <a:gd name="connsiteX13" fmla="*/ 328589 w 468905"/>
                <a:gd name="connsiteY13" fmla="*/ 215203 h 262871"/>
                <a:gd name="connsiteX14" fmla="*/ 414555 w 468905"/>
                <a:gd name="connsiteY14" fmla="*/ 240069 h 262871"/>
                <a:gd name="connsiteX15" fmla="*/ 404608 w 468905"/>
                <a:gd name="connsiteY15" fmla="*/ 259962 h 262871"/>
                <a:gd name="connsiteX16" fmla="*/ 99820 w 468905"/>
                <a:gd name="connsiteY16" fmla="*/ 248595 h 262871"/>
                <a:gd name="connsiteX17" fmla="*/ 5328 w 468905"/>
                <a:gd name="connsiteY17" fmla="*/ 242201 h 262871"/>
                <a:gd name="connsiteX18" fmla="*/ 50088 w 468905"/>
                <a:gd name="connsiteY18" fmla="*/ 78794 h 262871"/>
                <a:gd name="connsiteX19" fmla="*/ 106214 w 468905"/>
                <a:gd name="connsiteY19" fmla="*/ 97266 h 26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8905" h="262871">
                  <a:moveTo>
                    <a:pt x="106214" y="97266"/>
                  </a:moveTo>
                  <a:cubicBezTo>
                    <a:pt x="117582" y="80926"/>
                    <a:pt x="132501" y="67427"/>
                    <a:pt x="149552" y="57480"/>
                  </a:cubicBezTo>
                  <a:cubicBezTo>
                    <a:pt x="178681" y="40429"/>
                    <a:pt x="237650" y="33325"/>
                    <a:pt x="249017" y="13432"/>
                  </a:cubicBezTo>
                  <a:cubicBezTo>
                    <a:pt x="260384" y="-6461"/>
                    <a:pt x="278146" y="13432"/>
                    <a:pt x="268200" y="39008"/>
                  </a:cubicBezTo>
                  <a:cubicBezTo>
                    <a:pt x="261805" y="55349"/>
                    <a:pt x="219178" y="93003"/>
                    <a:pt x="219178" y="93003"/>
                  </a:cubicBezTo>
                  <a:cubicBezTo>
                    <a:pt x="219178" y="93003"/>
                    <a:pt x="257543" y="110765"/>
                    <a:pt x="287382" y="100108"/>
                  </a:cubicBezTo>
                  <a:cubicBezTo>
                    <a:pt x="317221" y="89451"/>
                    <a:pt x="416686" y="78794"/>
                    <a:pt x="424502" y="93714"/>
                  </a:cubicBezTo>
                  <a:cubicBezTo>
                    <a:pt x="433027" y="110765"/>
                    <a:pt x="407450" y="111476"/>
                    <a:pt x="396083" y="115028"/>
                  </a:cubicBezTo>
                  <a:cubicBezTo>
                    <a:pt x="387557" y="117870"/>
                    <a:pt x="318642" y="137763"/>
                    <a:pt x="318642" y="137763"/>
                  </a:cubicBezTo>
                  <a:cubicBezTo>
                    <a:pt x="318642" y="137763"/>
                    <a:pt x="444394" y="156235"/>
                    <a:pt x="458604" y="165471"/>
                  </a:cubicBezTo>
                  <a:cubicBezTo>
                    <a:pt x="473523" y="173996"/>
                    <a:pt x="454341" y="186784"/>
                    <a:pt x="445815" y="186074"/>
                  </a:cubicBezTo>
                  <a:cubicBezTo>
                    <a:pt x="440842" y="186074"/>
                    <a:pt x="415976" y="200283"/>
                    <a:pt x="398214" y="211651"/>
                  </a:cubicBezTo>
                  <a:cubicBezTo>
                    <a:pt x="386136" y="219466"/>
                    <a:pt x="371927" y="222308"/>
                    <a:pt x="357718" y="220176"/>
                  </a:cubicBezTo>
                  <a:lnTo>
                    <a:pt x="328589" y="215203"/>
                  </a:lnTo>
                  <a:lnTo>
                    <a:pt x="414555" y="240069"/>
                  </a:lnTo>
                  <a:cubicBezTo>
                    <a:pt x="414555" y="240069"/>
                    <a:pt x="427343" y="257120"/>
                    <a:pt x="404608" y="259962"/>
                  </a:cubicBezTo>
                  <a:cubicBezTo>
                    <a:pt x="394662" y="261383"/>
                    <a:pt x="120423" y="250726"/>
                    <a:pt x="99820" y="248595"/>
                  </a:cubicBezTo>
                  <a:cubicBezTo>
                    <a:pt x="63586" y="244332"/>
                    <a:pt x="5328" y="242201"/>
                    <a:pt x="5328" y="242201"/>
                  </a:cubicBezTo>
                  <a:lnTo>
                    <a:pt x="50088" y="78794"/>
                  </a:lnTo>
                  <a:lnTo>
                    <a:pt x="106214" y="97266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7" name="Полилиния: фигура 476">
              <a:extLst>
                <a:ext uri="{FF2B5EF4-FFF2-40B4-BE49-F238E27FC236}">
                  <a16:creationId xmlns:a16="http://schemas.microsoft.com/office/drawing/2014/main" id="{35A87152-612E-F63F-4BA1-9CA23B8EE5C2}"/>
                </a:ext>
              </a:extLst>
            </p:cNvPr>
            <p:cNvSpPr/>
            <p:nvPr/>
          </p:nvSpPr>
          <p:spPr>
            <a:xfrm>
              <a:off x="6706643" y="3327423"/>
              <a:ext cx="134988" cy="14209"/>
            </a:xfrm>
            <a:custGeom>
              <a:avLst/>
              <a:gdLst>
                <a:gd name="connsiteX0" fmla="*/ 130370 w 134987"/>
                <a:gd name="connsiteY0" fmla="*/ 6375 h 14209"/>
                <a:gd name="connsiteX1" fmla="*/ 67849 w 134987"/>
                <a:gd name="connsiteY1" fmla="*/ 13479 h 14209"/>
                <a:gd name="connsiteX2" fmla="*/ 5328 w 134987"/>
                <a:gd name="connsiteY2" fmla="*/ 5664 h 14209"/>
                <a:gd name="connsiteX3" fmla="*/ 67849 w 134987"/>
                <a:gd name="connsiteY3" fmla="*/ 7795 h 14209"/>
                <a:gd name="connsiteX4" fmla="*/ 130370 w 134987"/>
                <a:gd name="connsiteY4" fmla="*/ 6375 h 1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87" h="14209">
                  <a:moveTo>
                    <a:pt x="130370" y="6375"/>
                  </a:moveTo>
                  <a:cubicBezTo>
                    <a:pt x="109767" y="12058"/>
                    <a:pt x="89163" y="14190"/>
                    <a:pt x="67849" y="13479"/>
                  </a:cubicBezTo>
                  <a:cubicBezTo>
                    <a:pt x="46535" y="14190"/>
                    <a:pt x="25932" y="12058"/>
                    <a:pt x="5328" y="5664"/>
                  </a:cubicBezTo>
                  <a:cubicBezTo>
                    <a:pt x="5328" y="4243"/>
                    <a:pt x="33036" y="7795"/>
                    <a:pt x="67849" y="7795"/>
                  </a:cubicBezTo>
                  <a:cubicBezTo>
                    <a:pt x="101951" y="7085"/>
                    <a:pt x="129659" y="4243"/>
                    <a:pt x="130370" y="6375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8" name="Полилиния: фигура 477">
              <a:extLst>
                <a:ext uri="{FF2B5EF4-FFF2-40B4-BE49-F238E27FC236}">
                  <a16:creationId xmlns:a16="http://schemas.microsoft.com/office/drawing/2014/main" id="{386A5A90-4BBF-977F-7BEB-FDFD99B38243}"/>
                </a:ext>
              </a:extLst>
            </p:cNvPr>
            <p:cNvSpPr/>
            <p:nvPr/>
          </p:nvSpPr>
          <p:spPr>
            <a:xfrm>
              <a:off x="5930971" y="2559038"/>
              <a:ext cx="532847" cy="838346"/>
            </a:xfrm>
            <a:custGeom>
              <a:avLst/>
              <a:gdLst>
                <a:gd name="connsiteX0" fmla="*/ 346907 w 532847"/>
                <a:gd name="connsiteY0" fmla="*/ 600697 h 838346"/>
                <a:gd name="connsiteX1" fmla="*/ 472659 w 532847"/>
                <a:gd name="connsiteY1" fmla="*/ 342088 h 838346"/>
                <a:gd name="connsiteX2" fmla="*/ 361827 w 532847"/>
                <a:gd name="connsiteY2" fmla="*/ 5328 h 838346"/>
                <a:gd name="connsiteX3" fmla="*/ 278703 w 532847"/>
                <a:gd name="connsiteY3" fmla="*/ 78506 h 838346"/>
                <a:gd name="connsiteX4" fmla="*/ 196290 w 532847"/>
                <a:gd name="connsiteY4" fmla="*/ 246176 h 838346"/>
                <a:gd name="connsiteX5" fmla="*/ 37146 w 532847"/>
                <a:gd name="connsiteY5" fmla="*/ 605670 h 838346"/>
                <a:gd name="connsiteX6" fmla="*/ 37146 w 532847"/>
                <a:gd name="connsiteY6" fmla="*/ 787548 h 838346"/>
                <a:gd name="connsiteX7" fmla="*/ 489000 w 532847"/>
                <a:gd name="connsiteY7" fmla="*/ 837281 h 838346"/>
                <a:gd name="connsiteX8" fmla="*/ 530918 w 532847"/>
                <a:gd name="connsiteY8" fmla="*/ 662507 h 838346"/>
                <a:gd name="connsiteX9" fmla="*/ 346907 w 532847"/>
                <a:gd name="connsiteY9" fmla="*/ 600697 h 83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847" h="838346">
                  <a:moveTo>
                    <a:pt x="346907" y="600697"/>
                  </a:moveTo>
                  <a:lnTo>
                    <a:pt x="472659" y="342088"/>
                  </a:lnTo>
                  <a:lnTo>
                    <a:pt x="361827" y="5328"/>
                  </a:lnTo>
                  <a:cubicBezTo>
                    <a:pt x="328436" y="22380"/>
                    <a:pt x="300017" y="47246"/>
                    <a:pt x="278703" y="78506"/>
                  </a:cubicBezTo>
                  <a:cubicBezTo>
                    <a:pt x="238917" y="131791"/>
                    <a:pt x="196290" y="246176"/>
                    <a:pt x="196290" y="246176"/>
                  </a:cubicBezTo>
                  <a:cubicBezTo>
                    <a:pt x="196290" y="246176"/>
                    <a:pt x="59170" y="558779"/>
                    <a:pt x="37146" y="605670"/>
                  </a:cubicBezTo>
                  <a:cubicBezTo>
                    <a:pt x="15122" y="652560"/>
                    <a:pt x="-21823" y="739237"/>
                    <a:pt x="37146" y="787548"/>
                  </a:cubicBezTo>
                  <a:cubicBezTo>
                    <a:pt x="96114" y="835860"/>
                    <a:pt x="489000" y="837281"/>
                    <a:pt x="489000" y="837281"/>
                  </a:cubicBezTo>
                  <a:lnTo>
                    <a:pt x="530918" y="662507"/>
                  </a:lnTo>
                  <a:lnTo>
                    <a:pt x="346907" y="600697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9" name="Полилиния: фигура 478">
              <a:extLst>
                <a:ext uri="{FF2B5EF4-FFF2-40B4-BE49-F238E27FC236}">
                  <a16:creationId xmlns:a16="http://schemas.microsoft.com/office/drawing/2014/main" id="{10F39650-4D9F-F1D5-7D26-1CD7D529E892}"/>
                </a:ext>
              </a:extLst>
            </p:cNvPr>
            <p:cNvSpPr/>
            <p:nvPr/>
          </p:nvSpPr>
          <p:spPr>
            <a:xfrm>
              <a:off x="6287352" y="2735233"/>
              <a:ext cx="134988" cy="397859"/>
            </a:xfrm>
            <a:custGeom>
              <a:avLst/>
              <a:gdLst>
                <a:gd name="connsiteX0" fmla="*/ 5446 w 134987"/>
                <a:gd name="connsiteY0" fmla="*/ 5328 h 397859"/>
                <a:gd name="connsiteX1" fmla="*/ 70809 w 134987"/>
                <a:gd name="connsiteY1" fmla="*/ 200706 h 397859"/>
                <a:gd name="connsiteX2" fmla="*/ 130488 w 134987"/>
                <a:gd name="connsiteY2" fmla="*/ 398214 h 397859"/>
                <a:gd name="connsiteX3" fmla="*/ 65125 w 134987"/>
                <a:gd name="connsiteY3" fmla="*/ 202837 h 397859"/>
                <a:gd name="connsiteX4" fmla="*/ 5446 w 134987"/>
                <a:gd name="connsiteY4" fmla="*/ 5328 h 3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87" h="397859">
                  <a:moveTo>
                    <a:pt x="5446" y="5328"/>
                  </a:moveTo>
                  <a:cubicBezTo>
                    <a:pt x="6868" y="5328"/>
                    <a:pt x="36707" y="92715"/>
                    <a:pt x="70809" y="200706"/>
                  </a:cubicBezTo>
                  <a:cubicBezTo>
                    <a:pt x="104911" y="308696"/>
                    <a:pt x="131909" y="397504"/>
                    <a:pt x="130488" y="398214"/>
                  </a:cubicBezTo>
                  <a:cubicBezTo>
                    <a:pt x="129067" y="398925"/>
                    <a:pt x="99228" y="310828"/>
                    <a:pt x="65125" y="202837"/>
                  </a:cubicBezTo>
                  <a:cubicBezTo>
                    <a:pt x="30313" y="94847"/>
                    <a:pt x="3315" y="6039"/>
                    <a:pt x="5446" y="53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0" name="Полилиния: фигура 479">
              <a:extLst>
                <a:ext uri="{FF2B5EF4-FFF2-40B4-BE49-F238E27FC236}">
                  <a16:creationId xmlns:a16="http://schemas.microsoft.com/office/drawing/2014/main" id="{4349EF4F-3D6A-E088-44B1-938FEEA6A712}"/>
                </a:ext>
              </a:extLst>
            </p:cNvPr>
            <p:cNvSpPr/>
            <p:nvPr/>
          </p:nvSpPr>
          <p:spPr>
            <a:xfrm>
              <a:off x="6090672" y="3139180"/>
              <a:ext cx="376545" cy="85256"/>
            </a:xfrm>
            <a:custGeom>
              <a:avLst/>
              <a:gdLst>
                <a:gd name="connsiteX0" fmla="*/ 371217 w 376545"/>
                <a:gd name="connsiteY0" fmla="*/ 83075 h 85255"/>
                <a:gd name="connsiteX1" fmla="*/ 356297 w 376545"/>
                <a:gd name="connsiteY1" fmla="*/ 79523 h 85255"/>
                <a:gd name="connsiteX2" fmla="*/ 317932 w 376545"/>
                <a:gd name="connsiteY2" fmla="*/ 68866 h 85255"/>
                <a:gd name="connsiteX3" fmla="*/ 189339 w 376545"/>
                <a:gd name="connsiteY3" fmla="*/ 32632 h 85255"/>
                <a:gd name="connsiteX4" fmla="*/ 58613 w 376545"/>
                <a:gd name="connsiteY4" fmla="*/ 10608 h 85255"/>
                <a:gd name="connsiteX5" fmla="*/ 5328 w 376545"/>
                <a:gd name="connsiteY5" fmla="*/ 21265 h 85255"/>
                <a:gd name="connsiteX6" fmla="*/ 18827 w 376545"/>
                <a:gd name="connsiteY6" fmla="*/ 14161 h 85255"/>
                <a:gd name="connsiteX7" fmla="*/ 58613 w 376545"/>
                <a:gd name="connsiteY7" fmla="*/ 5635 h 85255"/>
                <a:gd name="connsiteX8" fmla="*/ 191470 w 376545"/>
                <a:gd name="connsiteY8" fmla="*/ 25528 h 85255"/>
                <a:gd name="connsiteX9" fmla="*/ 320063 w 376545"/>
                <a:gd name="connsiteY9" fmla="*/ 63893 h 85255"/>
                <a:gd name="connsiteX10" fmla="*/ 358429 w 376545"/>
                <a:gd name="connsiteY10" fmla="*/ 76681 h 85255"/>
                <a:gd name="connsiteX11" fmla="*/ 371217 w 376545"/>
                <a:gd name="connsiteY11" fmla="*/ 83075 h 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545" h="85255">
                  <a:moveTo>
                    <a:pt x="371217" y="83075"/>
                  </a:moveTo>
                  <a:cubicBezTo>
                    <a:pt x="366244" y="82365"/>
                    <a:pt x="361270" y="81655"/>
                    <a:pt x="356297" y="79523"/>
                  </a:cubicBezTo>
                  <a:lnTo>
                    <a:pt x="317932" y="68866"/>
                  </a:lnTo>
                  <a:cubicBezTo>
                    <a:pt x="285251" y="59630"/>
                    <a:pt x="239781" y="46131"/>
                    <a:pt x="189339" y="32632"/>
                  </a:cubicBezTo>
                  <a:cubicBezTo>
                    <a:pt x="138895" y="19844"/>
                    <a:pt x="92715" y="9898"/>
                    <a:pt x="58613" y="10608"/>
                  </a:cubicBezTo>
                  <a:cubicBezTo>
                    <a:pt x="40141" y="11319"/>
                    <a:pt x="22380" y="14871"/>
                    <a:pt x="5328" y="21265"/>
                  </a:cubicBezTo>
                  <a:cubicBezTo>
                    <a:pt x="9591" y="18423"/>
                    <a:pt x="13854" y="15581"/>
                    <a:pt x="18827" y="14161"/>
                  </a:cubicBezTo>
                  <a:cubicBezTo>
                    <a:pt x="31616" y="9187"/>
                    <a:pt x="45114" y="6345"/>
                    <a:pt x="58613" y="5635"/>
                  </a:cubicBezTo>
                  <a:cubicBezTo>
                    <a:pt x="93426" y="3504"/>
                    <a:pt x="140316" y="12740"/>
                    <a:pt x="191470" y="25528"/>
                  </a:cubicBezTo>
                  <a:cubicBezTo>
                    <a:pt x="241913" y="38316"/>
                    <a:pt x="287382" y="53236"/>
                    <a:pt x="320063" y="63893"/>
                  </a:cubicBezTo>
                  <a:cubicBezTo>
                    <a:pt x="336404" y="68866"/>
                    <a:pt x="349193" y="73839"/>
                    <a:pt x="358429" y="76681"/>
                  </a:cubicBezTo>
                  <a:cubicBezTo>
                    <a:pt x="362691" y="78813"/>
                    <a:pt x="366954" y="80234"/>
                    <a:pt x="371217" y="8307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1" name="Полилиния: фигура 480">
              <a:extLst>
                <a:ext uri="{FF2B5EF4-FFF2-40B4-BE49-F238E27FC236}">
                  <a16:creationId xmlns:a16="http://schemas.microsoft.com/office/drawing/2014/main" id="{AAC86F95-645A-04BD-ECB9-61B5A8010C4A}"/>
                </a:ext>
              </a:extLst>
            </p:cNvPr>
            <p:cNvSpPr/>
            <p:nvPr/>
          </p:nvSpPr>
          <p:spPr>
            <a:xfrm>
              <a:off x="6315294" y="2821199"/>
              <a:ext cx="56837" cy="227348"/>
            </a:xfrm>
            <a:custGeom>
              <a:avLst/>
              <a:gdLst>
                <a:gd name="connsiteX0" fmla="*/ 5923 w 56837"/>
                <a:gd name="connsiteY0" fmla="*/ 5328 h 227348"/>
                <a:gd name="connsiteX1" fmla="*/ 17291 w 56837"/>
                <a:gd name="connsiteY1" fmla="*/ 224151 h 227348"/>
                <a:gd name="connsiteX2" fmla="*/ 52814 w 56837"/>
                <a:gd name="connsiteY2" fmla="*/ 153105 h 227348"/>
                <a:gd name="connsiteX3" fmla="*/ 8055 w 56837"/>
                <a:gd name="connsiteY3" fmla="*/ 9591 h 2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37" h="227348">
                  <a:moveTo>
                    <a:pt x="5923" y="5328"/>
                  </a:moveTo>
                  <a:cubicBezTo>
                    <a:pt x="3792" y="78506"/>
                    <a:pt x="7344" y="151684"/>
                    <a:pt x="17291" y="224151"/>
                  </a:cubicBezTo>
                  <a:lnTo>
                    <a:pt x="52814" y="153105"/>
                  </a:lnTo>
                  <a:cubicBezTo>
                    <a:pt x="47130" y="116871"/>
                    <a:pt x="20843" y="44404"/>
                    <a:pt x="8055" y="959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2" name="Полилиния: фигура 481">
              <a:extLst>
                <a:ext uri="{FF2B5EF4-FFF2-40B4-BE49-F238E27FC236}">
                  <a16:creationId xmlns:a16="http://schemas.microsoft.com/office/drawing/2014/main" id="{FFB174B1-7DED-3F04-1D4F-BB6D2B7A28B5}"/>
                </a:ext>
              </a:extLst>
            </p:cNvPr>
            <p:cNvSpPr/>
            <p:nvPr/>
          </p:nvSpPr>
          <p:spPr>
            <a:xfrm>
              <a:off x="8350654" y="1971485"/>
              <a:ext cx="170511" cy="596789"/>
            </a:xfrm>
            <a:custGeom>
              <a:avLst/>
              <a:gdLst>
                <a:gd name="connsiteX0" fmla="*/ 5328 w 170511"/>
                <a:gd name="connsiteY0" fmla="*/ 5329 h 596788"/>
                <a:gd name="connsiteX1" fmla="*/ 168024 w 170511"/>
                <a:gd name="connsiteY1" fmla="*/ 5329 h 596788"/>
                <a:gd name="connsiteX2" fmla="*/ 168024 w 170511"/>
                <a:gd name="connsiteY2" fmla="*/ 592171 h 596788"/>
                <a:gd name="connsiteX3" fmla="*/ 5328 w 170511"/>
                <a:gd name="connsiteY3" fmla="*/ 592171 h 59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511" h="596788">
                  <a:moveTo>
                    <a:pt x="5328" y="5329"/>
                  </a:moveTo>
                  <a:lnTo>
                    <a:pt x="168024" y="5329"/>
                  </a:lnTo>
                  <a:lnTo>
                    <a:pt x="168024" y="592171"/>
                  </a:lnTo>
                  <a:lnTo>
                    <a:pt x="5328" y="592171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3" name="Полилиния: фигура 482">
              <a:extLst>
                <a:ext uri="{FF2B5EF4-FFF2-40B4-BE49-F238E27FC236}">
                  <a16:creationId xmlns:a16="http://schemas.microsoft.com/office/drawing/2014/main" id="{7727D859-D409-7E8D-42DE-400855724BDF}"/>
                </a:ext>
              </a:extLst>
            </p:cNvPr>
            <p:cNvSpPr/>
            <p:nvPr/>
          </p:nvSpPr>
          <p:spPr>
            <a:xfrm>
              <a:off x="7840542" y="2317481"/>
              <a:ext cx="170511" cy="277081"/>
            </a:xfrm>
            <a:custGeom>
              <a:avLst/>
              <a:gdLst>
                <a:gd name="connsiteX0" fmla="*/ 5328 w 170511"/>
                <a:gd name="connsiteY0" fmla="*/ 5328 h 277080"/>
                <a:gd name="connsiteX1" fmla="*/ 168025 w 170511"/>
                <a:gd name="connsiteY1" fmla="*/ 5328 h 277080"/>
                <a:gd name="connsiteX2" fmla="*/ 168025 w 170511"/>
                <a:gd name="connsiteY2" fmla="*/ 271752 h 277080"/>
                <a:gd name="connsiteX3" fmla="*/ 5328 w 170511"/>
                <a:gd name="connsiteY3" fmla="*/ 271752 h 27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511" h="277080">
                  <a:moveTo>
                    <a:pt x="5328" y="5328"/>
                  </a:moveTo>
                  <a:lnTo>
                    <a:pt x="168025" y="5328"/>
                  </a:lnTo>
                  <a:lnTo>
                    <a:pt x="168025" y="271752"/>
                  </a:lnTo>
                  <a:lnTo>
                    <a:pt x="5328" y="271752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4" name="Полилиния: фигура 483">
              <a:extLst>
                <a:ext uri="{FF2B5EF4-FFF2-40B4-BE49-F238E27FC236}">
                  <a16:creationId xmlns:a16="http://schemas.microsoft.com/office/drawing/2014/main" id="{48FB27B6-5D60-4110-A749-79D9E6D69C61}"/>
                </a:ext>
              </a:extLst>
            </p:cNvPr>
            <p:cNvSpPr/>
            <p:nvPr/>
          </p:nvSpPr>
          <p:spPr>
            <a:xfrm>
              <a:off x="8092046" y="2172546"/>
              <a:ext cx="170511" cy="419173"/>
            </a:xfrm>
            <a:custGeom>
              <a:avLst/>
              <a:gdLst>
                <a:gd name="connsiteX0" fmla="*/ 5329 w 170511"/>
                <a:gd name="connsiteY0" fmla="*/ 5328 h 419173"/>
                <a:gd name="connsiteX1" fmla="*/ 168024 w 170511"/>
                <a:gd name="connsiteY1" fmla="*/ 5328 h 419173"/>
                <a:gd name="connsiteX2" fmla="*/ 168024 w 170511"/>
                <a:gd name="connsiteY2" fmla="*/ 416686 h 419173"/>
                <a:gd name="connsiteX3" fmla="*/ 5328 w 170511"/>
                <a:gd name="connsiteY3" fmla="*/ 416686 h 41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511" h="419173">
                  <a:moveTo>
                    <a:pt x="5329" y="5328"/>
                  </a:moveTo>
                  <a:lnTo>
                    <a:pt x="168024" y="5328"/>
                  </a:lnTo>
                  <a:lnTo>
                    <a:pt x="168024" y="416686"/>
                  </a:lnTo>
                  <a:lnTo>
                    <a:pt x="5328" y="416686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5" name="Полилиния: фигура 484">
              <a:extLst>
                <a:ext uri="{FF2B5EF4-FFF2-40B4-BE49-F238E27FC236}">
                  <a16:creationId xmlns:a16="http://schemas.microsoft.com/office/drawing/2014/main" id="{24DF6FFB-DF32-2CDE-653B-B389A701378E}"/>
                </a:ext>
              </a:extLst>
            </p:cNvPr>
            <p:cNvSpPr/>
            <p:nvPr/>
          </p:nvSpPr>
          <p:spPr>
            <a:xfrm>
              <a:off x="7805018" y="1777529"/>
              <a:ext cx="653626" cy="447592"/>
            </a:xfrm>
            <a:custGeom>
              <a:avLst/>
              <a:gdLst>
                <a:gd name="connsiteX0" fmla="*/ 653981 w 653625"/>
                <a:gd name="connsiteY0" fmla="*/ 5328 h 447591"/>
                <a:gd name="connsiteX1" fmla="*/ 649718 w 653625"/>
                <a:gd name="connsiteY1" fmla="*/ 10302 h 447591"/>
                <a:gd name="connsiteX2" fmla="*/ 636930 w 653625"/>
                <a:gd name="connsiteY2" fmla="*/ 24511 h 447591"/>
                <a:gd name="connsiteX3" fmla="*/ 590750 w 653625"/>
                <a:gd name="connsiteY3" fmla="*/ 77085 h 447591"/>
                <a:gd name="connsiteX4" fmla="*/ 430896 w 653625"/>
                <a:gd name="connsiteY4" fmla="*/ 256832 h 447591"/>
                <a:gd name="connsiteX5" fmla="*/ 428765 w 653625"/>
                <a:gd name="connsiteY5" fmla="*/ 258964 h 447591"/>
                <a:gd name="connsiteX6" fmla="*/ 426633 w 653625"/>
                <a:gd name="connsiteY6" fmla="*/ 257543 h 447591"/>
                <a:gd name="connsiteX7" fmla="*/ 327168 w 653625"/>
                <a:gd name="connsiteY7" fmla="*/ 192180 h 447591"/>
                <a:gd name="connsiteX8" fmla="*/ 331431 w 653625"/>
                <a:gd name="connsiteY8" fmla="*/ 192180 h 447591"/>
                <a:gd name="connsiteX9" fmla="*/ 327879 w 653625"/>
                <a:gd name="connsiteY9" fmla="*/ 196443 h 447591"/>
                <a:gd name="connsiteX10" fmla="*/ 116161 w 653625"/>
                <a:gd name="connsiteY10" fmla="*/ 444395 h 447591"/>
                <a:gd name="connsiteX11" fmla="*/ 114740 w 653625"/>
                <a:gd name="connsiteY11" fmla="*/ 445816 h 447591"/>
                <a:gd name="connsiteX12" fmla="*/ 113319 w 653625"/>
                <a:gd name="connsiteY12" fmla="*/ 444395 h 447591"/>
                <a:gd name="connsiteX13" fmla="*/ 33747 w 653625"/>
                <a:gd name="connsiteY13" fmla="*/ 385426 h 447591"/>
                <a:gd name="connsiteX14" fmla="*/ 12433 w 653625"/>
                <a:gd name="connsiteY14" fmla="*/ 369085 h 447591"/>
                <a:gd name="connsiteX15" fmla="*/ 5328 w 653625"/>
                <a:gd name="connsiteY15" fmla="*/ 363402 h 447591"/>
                <a:gd name="connsiteX16" fmla="*/ 13144 w 653625"/>
                <a:gd name="connsiteY16" fmla="*/ 368375 h 447591"/>
                <a:gd name="connsiteX17" fmla="*/ 35168 w 653625"/>
                <a:gd name="connsiteY17" fmla="*/ 384005 h 447591"/>
                <a:gd name="connsiteX18" fmla="*/ 115450 w 653625"/>
                <a:gd name="connsiteY18" fmla="*/ 441553 h 447591"/>
                <a:gd name="connsiteX19" fmla="*/ 113319 w 653625"/>
                <a:gd name="connsiteY19" fmla="*/ 441553 h 447591"/>
                <a:gd name="connsiteX20" fmla="*/ 323616 w 653625"/>
                <a:gd name="connsiteY20" fmla="*/ 192180 h 447591"/>
                <a:gd name="connsiteX21" fmla="*/ 327168 w 653625"/>
                <a:gd name="connsiteY21" fmla="*/ 187917 h 447591"/>
                <a:gd name="connsiteX22" fmla="*/ 328589 w 653625"/>
                <a:gd name="connsiteY22" fmla="*/ 185786 h 447591"/>
                <a:gd name="connsiteX23" fmla="*/ 331431 w 653625"/>
                <a:gd name="connsiteY23" fmla="*/ 187207 h 447591"/>
                <a:gd name="connsiteX24" fmla="*/ 430896 w 653625"/>
                <a:gd name="connsiteY24" fmla="*/ 252570 h 447591"/>
                <a:gd name="connsiteX25" fmla="*/ 426633 w 653625"/>
                <a:gd name="connsiteY25" fmla="*/ 252570 h 447591"/>
                <a:gd name="connsiteX26" fmla="*/ 588619 w 653625"/>
                <a:gd name="connsiteY26" fmla="*/ 74243 h 447591"/>
                <a:gd name="connsiteX27" fmla="*/ 636219 w 653625"/>
                <a:gd name="connsiteY27" fmla="*/ 23090 h 447591"/>
                <a:gd name="connsiteX28" fmla="*/ 649008 w 653625"/>
                <a:gd name="connsiteY28" fmla="*/ 9591 h 447591"/>
                <a:gd name="connsiteX29" fmla="*/ 653981 w 653625"/>
                <a:gd name="connsiteY29" fmla="*/ 5328 h 44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3625" h="447591">
                  <a:moveTo>
                    <a:pt x="653981" y="5328"/>
                  </a:moveTo>
                  <a:cubicBezTo>
                    <a:pt x="652560" y="7460"/>
                    <a:pt x="651850" y="8881"/>
                    <a:pt x="649718" y="10302"/>
                  </a:cubicBezTo>
                  <a:lnTo>
                    <a:pt x="636930" y="24511"/>
                  </a:lnTo>
                  <a:lnTo>
                    <a:pt x="590750" y="77085"/>
                  </a:lnTo>
                  <a:cubicBezTo>
                    <a:pt x="550964" y="122555"/>
                    <a:pt x="494837" y="185076"/>
                    <a:pt x="430896" y="256832"/>
                  </a:cubicBezTo>
                  <a:lnTo>
                    <a:pt x="428765" y="258964"/>
                  </a:lnTo>
                  <a:lnTo>
                    <a:pt x="426633" y="257543"/>
                  </a:lnTo>
                  <a:lnTo>
                    <a:pt x="327168" y="192180"/>
                  </a:lnTo>
                  <a:lnTo>
                    <a:pt x="331431" y="192180"/>
                  </a:lnTo>
                  <a:lnTo>
                    <a:pt x="327879" y="196443"/>
                  </a:lnTo>
                  <a:lnTo>
                    <a:pt x="116161" y="444395"/>
                  </a:lnTo>
                  <a:lnTo>
                    <a:pt x="114740" y="445816"/>
                  </a:lnTo>
                  <a:lnTo>
                    <a:pt x="113319" y="444395"/>
                  </a:lnTo>
                  <a:lnTo>
                    <a:pt x="33747" y="385426"/>
                  </a:lnTo>
                  <a:lnTo>
                    <a:pt x="12433" y="369085"/>
                  </a:lnTo>
                  <a:cubicBezTo>
                    <a:pt x="9592" y="366954"/>
                    <a:pt x="7460" y="365533"/>
                    <a:pt x="5328" y="363402"/>
                  </a:cubicBezTo>
                  <a:cubicBezTo>
                    <a:pt x="8170" y="364823"/>
                    <a:pt x="11012" y="366244"/>
                    <a:pt x="13144" y="368375"/>
                  </a:cubicBezTo>
                  <a:lnTo>
                    <a:pt x="35168" y="384005"/>
                  </a:lnTo>
                  <a:lnTo>
                    <a:pt x="115450" y="441553"/>
                  </a:lnTo>
                  <a:lnTo>
                    <a:pt x="113319" y="441553"/>
                  </a:lnTo>
                  <a:lnTo>
                    <a:pt x="323616" y="192180"/>
                  </a:lnTo>
                  <a:lnTo>
                    <a:pt x="327168" y="187917"/>
                  </a:lnTo>
                  <a:lnTo>
                    <a:pt x="328589" y="185786"/>
                  </a:lnTo>
                  <a:lnTo>
                    <a:pt x="331431" y="187207"/>
                  </a:lnTo>
                  <a:lnTo>
                    <a:pt x="430896" y="252570"/>
                  </a:lnTo>
                  <a:lnTo>
                    <a:pt x="426633" y="252570"/>
                  </a:lnTo>
                  <a:lnTo>
                    <a:pt x="588619" y="74243"/>
                  </a:lnTo>
                  <a:cubicBezTo>
                    <a:pt x="608511" y="52219"/>
                    <a:pt x="624142" y="35168"/>
                    <a:pt x="636219" y="23090"/>
                  </a:cubicBezTo>
                  <a:lnTo>
                    <a:pt x="649008" y="9591"/>
                  </a:lnTo>
                  <a:cubicBezTo>
                    <a:pt x="650429" y="8170"/>
                    <a:pt x="651850" y="6749"/>
                    <a:pt x="653981" y="53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6" name="Полилиния: фигура 485">
              <a:extLst>
                <a:ext uri="{FF2B5EF4-FFF2-40B4-BE49-F238E27FC236}">
                  <a16:creationId xmlns:a16="http://schemas.microsoft.com/office/drawing/2014/main" id="{5D087B46-E795-F899-3E5E-A679D4759E77}"/>
                </a:ext>
              </a:extLst>
            </p:cNvPr>
            <p:cNvSpPr/>
            <p:nvPr/>
          </p:nvSpPr>
          <p:spPr>
            <a:xfrm>
              <a:off x="8325788" y="1769714"/>
              <a:ext cx="142093" cy="142093"/>
            </a:xfrm>
            <a:custGeom>
              <a:avLst/>
              <a:gdLst>
                <a:gd name="connsiteX0" fmla="*/ 138186 w 142092"/>
                <a:gd name="connsiteY0" fmla="*/ 137475 h 142092"/>
                <a:gd name="connsiteX1" fmla="*/ 136054 w 142092"/>
                <a:gd name="connsiteY1" fmla="*/ 99820 h 142092"/>
                <a:gd name="connsiteX2" fmla="*/ 135344 w 142092"/>
                <a:gd name="connsiteY2" fmla="*/ 8881 h 142092"/>
                <a:gd name="connsiteX3" fmla="*/ 138896 w 142092"/>
                <a:gd name="connsiteY3" fmla="*/ 11723 h 142092"/>
                <a:gd name="connsiteX4" fmla="*/ 135344 w 142092"/>
                <a:gd name="connsiteY4" fmla="*/ 11723 h 142092"/>
                <a:gd name="connsiteX5" fmla="*/ 43694 w 142092"/>
                <a:gd name="connsiteY5" fmla="*/ 25932 h 142092"/>
                <a:gd name="connsiteX6" fmla="*/ 5328 w 142092"/>
                <a:gd name="connsiteY6" fmla="*/ 30195 h 142092"/>
                <a:gd name="connsiteX7" fmla="*/ 42983 w 142092"/>
                <a:gd name="connsiteY7" fmla="*/ 21669 h 142092"/>
                <a:gd name="connsiteX8" fmla="*/ 134633 w 142092"/>
                <a:gd name="connsiteY8" fmla="*/ 5328 h 142092"/>
                <a:gd name="connsiteX9" fmla="*/ 138186 w 142092"/>
                <a:gd name="connsiteY9" fmla="*/ 5328 h 142092"/>
                <a:gd name="connsiteX10" fmla="*/ 141738 w 142092"/>
                <a:gd name="connsiteY10" fmla="*/ 5328 h 142092"/>
                <a:gd name="connsiteX11" fmla="*/ 141738 w 142092"/>
                <a:gd name="connsiteY11" fmla="*/ 8881 h 142092"/>
                <a:gd name="connsiteX12" fmla="*/ 141027 w 142092"/>
                <a:gd name="connsiteY12" fmla="*/ 99820 h 142092"/>
                <a:gd name="connsiteX13" fmla="*/ 138186 w 142092"/>
                <a:gd name="connsiteY13" fmla="*/ 137475 h 1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092" h="142092">
                  <a:moveTo>
                    <a:pt x="138186" y="137475"/>
                  </a:moveTo>
                  <a:cubicBezTo>
                    <a:pt x="136054" y="125397"/>
                    <a:pt x="135344" y="112608"/>
                    <a:pt x="136054" y="99820"/>
                  </a:cubicBezTo>
                  <a:cubicBezTo>
                    <a:pt x="135344" y="76375"/>
                    <a:pt x="135344" y="44404"/>
                    <a:pt x="135344" y="8881"/>
                  </a:cubicBezTo>
                  <a:lnTo>
                    <a:pt x="138896" y="11723"/>
                  </a:lnTo>
                  <a:lnTo>
                    <a:pt x="135344" y="11723"/>
                  </a:lnTo>
                  <a:cubicBezTo>
                    <a:pt x="99820" y="17406"/>
                    <a:pt x="67139" y="22380"/>
                    <a:pt x="43694" y="25932"/>
                  </a:cubicBezTo>
                  <a:cubicBezTo>
                    <a:pt x="30905" y="28063"/>
                    <a:pt x="18117" y="29484"/>
                    <a:pt x="5328" y="30195"/>
                  </a:cubicBezTo>
                  <a:cubicBezTo>
                    <a:pt x="17407" y="26642"/>
                    <a:pt x="30195" y="23090"/>
                    <a:pt x="42983" y="21669"/>
                  </a:cubicBezTo>
                  <a:cubicBezTo>
                    <a:pt x="66428" y="17406"/>
                    <a:pt x="99110" y="11723"/>
                    <a:pt x="134633" y="5328"/>
                  </a:cubicBezTo>
                  <a:lnTo>
                    <a:pt x="138186" y="5328"/>
                  </a:lnTo>
                  <a:lnTo>
                    <a:pt x="141738" y="5328"/>
                  </a:lnTo>
                  <a:lnTo>
                    <a:pt x="141738" y="8881"/>
                  </a:lnTo>
                  <a:cubicBezTo>
                    <a:pt x="141738" y="44404"/>
                    <a:pt x="141738" y="76375"/>
                    <a:pt x="141027" y="99820"/>
                  </a:cubicBezTo>
                  <a:cubicBezTo>
                    <a:pt x="140316" y="112608"/>
                    <a:pt x="139606" y="124686"/>
                    <a:pt x="138186" y="13747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487" name="Прямоугольник: скругленные углы 486">
            <a:extLst>
              <a:ext uri="{FF2B5EF4-FFF2-40B4-BE49-F238E27FC236}">
                <a16:creationId xmlns:a16="http://schemas.microsoft.com/office/drawing/2014/main" id="{A9837A6F-0055-DBAD-C431-07F6EBC0D41E}"/>
              </a:ext>
            </a:extLst>
          </p:cNvPr>
          <p:cNvSpPr/>
          <p:nvPr/>
        </p:nvSpPr>
        <p:spPr>
          <a:xfrm>
            <a:off x="7603270" y="960512"/>
            <a:ext cx="4378690" cy="1862048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88" name="Рисунок 48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6C228DB-31C5-8EFC-5061-22E7B1A96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"/>
          <a:stretch/>
        </p:blipFill>
        <p:spPr>
          <a:xfrm>
            <a:off x="9724463" y="-69120"/>
            <a:ext cx="2467538" cy="711114"/>
          </a:xfrm>
          <a:prstGeom prst="rect">
            <a:avLst/>
          </a:prstGeom>
        </p:spPr>
      </p:pic>
      <p:sp>
        <p:nvSpPr>
          <p:cNvPr id="489" name="Прямоугольник 488">
            <a:extLst>
              <a:ext uri="{FF2B5EF4-FFF2-40B4-BE49-F238E27FC236}">
                <a16:creationId xmlns:a16="http://schemas.microsoft.com/office/drawing/2014/main" id="{DC474B4E-1C9B-9957-9908-28FE5B645732}"/>
              </a:ext>
            </a:extLst>
          </p:cNvPr>
          <p:cNvSpPr/>
          <p:nvPr/>
        </p:nvSpPr>
        <p:spPr>
          <a:xfrm>
            <a:off x="0" y="0"/>
            <a:ext cx="45719" cy="790345"/>
          </a:xfrm>
          <a:prstGeom prst="rect">
            <a:avLst/>
          </a:prstGeom>
          <a:solidFill>
            <a:srgbClr val="003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4F2EFC8B-3F2F-D366-F7BE-6F27071E5E67}"/>
              </a:ext>
            </a:extLst>
          </p:cNvPr>
          <p:cNvSpPr txBox="1"/>
          <p:nvPr/>
        </p:nvSpPr>
        <p:spPr>
          <a:xfrm>
            <a:off x="129276" y="63799"/>
            <a:ext cx="446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ОПРОС АНО НАРК. 2022 год</a:t>
            </a:r>
          </a:p>
        </p:txBody>
      </p:sp>
    </p:spTree>
    <p:extLst>
      <p:ext uri="{BB962C8B-B14F-4D97-AF65-F5344CB8AC3E}">
        <p14:creationId xmlns:p14="http://schemas.microsoft.com/office/powerpoint/2010/main" val="416618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386C11-CD06-40A4-9FA5-B59AE21827C7}"/>
              </a:ext>
            </a:extLst>
          </p:cNvPr>
          <p:cNvSpPr txBox="1"/>
          <p:nvPr/>
        </p:nvSpPr>
        <p:spPr>
          <a:xfrm>
            <a:off x="583520" y="6366538"/>
            <a:ext cx="11024959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Повышение качества продукции и бизнес-процессов, снижение издержек предприятия</a:t>
            </a:r>
          </a:p>
        </p:txBody>
      </p:sp>
      <p:pic>
        <p:nvPicPr>
          <p:cNvPr id="5" name="Рисунок 4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534F480D-286E-409B-9F7E-C2986AA4A6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79317" flipH="1">
            <a:off x="1166191" y="1804084"/>
            <a:ext cx="3982510" cy="398251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5235BA01-16AF-4A58-B8FB-D011A36A7D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0683">
            <a:off x="7136706" y="1804084"/>
            <a:ext cx="3982510" cy="3982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A73F74-8453-47B7-B663-C28DB4EE06D9}"/>
              </a:ext>
            </a:extLst>
          </p:cNvPr>
          <p:cNvSpPr txBox="1"/>
          <p:nvPr/>
        </p:nvSpPr>
        <p:spPr>
          <a:xfrm>
            <a:off x="113625" y="558020"/>
            <a:ext cx="4267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357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ЭФФЕКТЫ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НАСТАВНИЧЕСТВА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B12F03-C1CC-4368-AEBA-A1F16EF8382A}"/>
              </a:ext>
            </a:extLst>
          </p:cNvPr>
          <p:cNvSpPr txBox="1"/>
          <p:nvPr/>
        </p:nvSpPr>
        <p:spPr>
          <a:xfrm>
            <a:off x="145596" y="966485"/>
            <a:ext cx="2101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D42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ДЛЯ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D42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D42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КОМПАНИИ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E354A8-386F-4811-A2F9-1F8A7D4A6C2A}"/>
              </a:ext>
            </a:extLst>
          </p:cNvPr>
          <p:cNvSpPr txBox="1"/>
          <p:nvPr/>
        </p:nvSpPr>
        <p:spPr>
          <a:xfrm>
            <a:off x="4260960" y="966485"/>
            <a:ext cx="33136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D42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ДЛЯ НАСТАВНИКОВ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51A6C96-28A4-42CA-9973-72DF417732DA}"/>
              </a:ext>
            </a:extLst>
          </p:cNvPr>
          <p:cNvGrpSpPr/>
          <p:nvPr/>
        </p:nvGrpSpPr>
        <p:grpSpPr>
          <a:xfrm>
            <a:off x="4100634" y="1419811"/>
            <a:ext cx="4443506" cy="830997"/>
            <a:chOff x="4198993" y="1535206"/>
            <a:chExt cx="4443506" cy="8309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D449C7-13C5-4E17-AF65-E070BCCB3AED}"/>
                </a:ext>
              </a:extLst>
            </p:cNvPr>
            <p:cNvSpPr txBox="1"/>
            <p:nvPr/>
          </p:nvSpPr>
          <p:spPr>
            <a:xfrm>
              <a:off x="4917917" y="1535206"/>
              <a:ext cx="37245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7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Поддержка проф.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7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7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развития, горизонтальной и вертикальной карьеры работника</a:t>
              </a: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B1E30635-1227-42E1-86A6-70B2DD65A264}"/>
                </a:ext>
              </a:extLst>
            </p:cNvPr>
            <p:cNvGrpSpPr/>
            <p:nvPr/>
          </p:nvGrpSpPr>
          <p:grpSpPr>
            <a:xfrm>
              <a:off x="4198993" y="1587950"/>
              <a:ext cx="725707" cy="595213"/>
              <a:chOff x="4198993" y="1587950"/>
              <a:chExt cx="725707" cy="595213"/>
            </a:xfrm>
          </p:grpSpPr>
          <p:pic>
            <p:nvPicPr>
              <p:cNvPr id="30" name="Рисунок 29" descr="Изображение выглядит как внешний, знак, остановка, синий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263D127-6AB9-4705-BF06-A501B434C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8993" y="1625751"/>
                <a:ext cx="557412" cy="557412"/>
              </a:xfrm>
              <a:prstGeom prst="rect">
                <a:avLst/>
              </a:prstGeom>
            </p:spPr>
          </p:pic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462FC654-BC63-49DF-838F-036B48D70CD5}"/>
                  </a:ext>
                </a:extLst>
              </p:cNvPr>
              <p:cNvSpPr/>
              <p:nvPr/>
            </p:nvSpPr>
            <p:spPr>
              <a:xfrm>
                <a:off x="4386672" y="1587950"/>
                <a:ext cx="538028" cy="538028"/>
              </a:xfrm>
              <a:prstGeom prst="ellipse">
                <a:avLst/>
              </a:prstGeom>
              <a:solidFill>
                <a:srgbClr val="0070C0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C0D2B2B-A27A-46ED-965D-9EFAF7AD9664}"/>
              </a:ext>
            </a:extLst>
          </p:cNvPr>
          <p:cNvGrpSpPr/>
          <p:nvPr/>
        </p:nvGrpSpPr>
        <p:grpSpPr>
          <a:xfrm>
            <a:off x="4125780" y="2606315"/>
            <a:ext cx="4140646" cy="604720"/>
            <a:chOff x="4224139" y="2570896"/>
            <a:chExt cx="4140646" cy="6047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808557-D518-4C12-8FF2-56A965167821}"/>
                </a:ext>
              </a:extLst>
            </p:cNvPr>
            <p:cNvSpPr txBox="1"/>
            <p:nvPr/>
          </p:nvSpPr>
          <p:spPr>
            <a:xfrm>
              <a:off x="4917917" y="2570896"/>
              <a:ext cx="34468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7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Снижение риска профессионального выгорания</a:t>
              </a: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EBA9DC5C-30BE-4CF7-942B-CC7D3B74D9C1}"/>
                </a:ext>
              </a:extLst>
            </p:cNvPr>
            <p:cNvGrpSpPr/>
            <p:nvPr/>
          </p:nvGrpSpPr>
          <p:grpSpPr>
            <a:xfrm>
              <a:off x="4224139" y="2637588"/>
              <a:ext cx="700561" cy="538028"/>
              <a:chOff x="4224139" y="2637588"/>
              <a:chExt cx="700561" cy="538028"/>
            </a:xfrm>
          </p:grpSpPr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33F585CA-DD23-4CA0-AAEC-9CB26DC062CD}"/>
                  </a:ext>
                </a:extLst>
              </p:cNvPr>
              <p:cNvSpPr/>
              <p:nvPr/>
            </p:nvSpPr>
            <p:spPr>
              <a:xfrm>
                <a:off x="4386672" y="2637588"/>
                <a:ext cx="538028" cy="538028"/>
              </a:xfrm>
              <a:prstGeom prst="ellipse">
                <a:avLst/>
              </a:prstGeom>
              <a:solidFill>
                <a:srgbClr val="0070C0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8B477BDC-947B-4D53-B7AF-5812423DA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4139" y="2689548"/>
                <a:ext cx="468845" cy="468845"/>
              </a:xfrm>
              <a:prstGeom prst="rect">
                <a:avLst/>
              </a:prstGeom>
            </p:spPr>
          </p:pic>
        </p:grp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89171A1-4FAD-4262-BE4E-1D0ACFA6022C}"/>
              </a:ext>
            </a:extLst>
          </p:cNvPr>
          <p:cNvGrpSpPr/>
          <p:nvPr/>
        </p:nvGrpSpPr>
        <p:grpSpPr>
          <a:xfrm>
            <a:off x="4146761" y="3461428"/>
            <a:ext cx="3870842" cy="830997"/>
            <a:chOff x="4245120" y="3407635"/>
            <a:chExt cx="3656891" cy="83099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8E30B1-C8AA-485A-824B-2A08F992F759}"/>
                </a:ext>
              </a:extLst>
            </p:cNvPr>
            <p:cNvSpPr txBox="1"/>
            <p:nvPr/>
          </p:nvSpPr>
          <p:spPr>
            <a:xfrm>
              <a:off x="4917917" y="3407635"/>
              <a:ext cx="29840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7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Новый взгляд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7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7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на свою профессию, повышение статуса в коллективе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41528D24-D1E6-4ABA-BD7D-7E65D9F8A0CA}"/>
                </a:ext>
              </a:extLst>
            </p:cNvPr>
            <p:cNvGrpSpPr/>
            <p:nvPr/>
          </p:nvGrpSpPr>
          <p:grpSpPr>
            <a:xfrm>
              <a:off x="4245120" y="3487811"/>
              <a:ext cx="679580" cy="583168"/>
              <a:chOff x="4245120" y="3487811"/>
              <a:chExt cx="679580" cy="583168"/>
            </a:xfrm>
          </p:grpSpPr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CE426D2D-A354-4734-B6A7-2BA41A0FA41A}"/>
                  </a:ext>
                </a:extLst>
              </p:cNvPr>
              <p:cNvSpPr/>
              <p:nvPr/>
            </p:nvSpPr>
            <p:spPr>
              <a:xfrm>
                <a:off x="4386672" y="3532951"/>
                <a:ext cx="538028" cy="538028"/>
              </a:xfrm>
              <a:prstGeom prst="ellipse">
                <a:avLst/>
              </a:prstGeom>
              <a:solidFill>
                <a:srgbClr val="0070C0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3238A9C2-35CD-4D6F-B927-8F7995F23A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5120" y="3487811"/>
                <a:ext cx="557412" cy="557412"/>
              </a:xfrm>
              <a:prstGeom prst="rect">
                <a:avLst/>
              </a:prstGeom>
            </p:spPr>
          </p:pic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3B7AA5A-F838-4714-BCDC-E385BBF68D7A}"/>
              </a:ext>
            </a:extLst>
          </p:cNvPr>
          <p:cNvSpPr txBox="1"/>
          <p:nvPr/>
        </p:nvSpPr>
        <p:spPr>
          <a:xfrm>
            <a:off x="8444925" y="831669"/>
            <a:ext cx="37245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D42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ДЛЯ ПРАКТИКАНТОВ, СТАЖЕРОВ, ИНЫХ НАСТАВЛЯЕМЫХ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F669DA-8A4D-43BF-B628-1515758CBC4E}"/>
              </a:ext>
            </a:extLst>
          </p:cNvPr>
          <p:cNvSpPr txBox="1"/>
          <p:nvPr/>
        </p:nvSpPr>
        <p:spPr>
          <a:xfrm>
            <a:off x="8659748" y="5813440"/>
            <a:ext cx="3875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D42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ЭФФЕКТЫ ДЛЯ КОЛЛЕДЖЕЙ И ВУЗОВ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55859-B4A2-4ED8-938A-AF7FAFD5F9F4}"/>
              </a:ext>
            </a:extLst>
          </p:cNvPr>
          <p:cNvSpPr txBox="1"/>
          <p:nvPr/>
        </p:nvSpPr>
        <p:spPr>
          <a:xfrm>
            <a:off x="837863" y="1501352"/>
            <a:ext cx="3787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Сокращение затрат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на обучение персонала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75E60-C7C7-446A-9A17-4E6DDFE61F12}"/>
              </a:ext>
            </a:extLst>
          </p:cNvPr>
          <p:cNvSpPr txBox="1"/>
          <p:nvPr/>
        </p:nvSpPr>
        <p:spPr>
          <a:xfrm>
            <a:off x="837863" y="2308777"/>
            <a:ext cx="3787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Снижение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«текучести кадров»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4C3DD0-FAF7-44F2-A208-4B415531C281}"/>
              </a:ext>
            </a:extLst>
          </p:cNvPr>
          <p:cNvSpPr txBox="1"/>
          <p:nvPr/>
        </p:nvSpPr>
        <p:spPr>
          <a:xfrm>
            <a:off x="842738" y="3100866"/>
            <a:ext cx="3787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Быстрая адаптация новых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работников на предприятии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09CA3C-A29A-4F23-8BBF-A51A49B487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8" y="2353737"/>
            <a:ext cx="557412" cy="557412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7621ED6B-47FE-4326-AD51-914A31D7D6FB}"/>
              </a:ext>
            </a:extLst>
          </p:cNvPr>
          <p:cNvSpPr/>
          <p:nvPr/>
        </p:nvSpPr>
        <p:spPr>
          <a:xfrm>
            <a:off x="314160" y="2287844"/>
            <a:ext cx="538028" cy="538028"/>
          </a:xfrm>
          <a:prstGeom prst="ellipse">
            <a:avLst/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F8C1F84-B095-49EA-AC06-ED9C02AE4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8" y="1478300"/>
            <a:ext cx="557412" cy="557412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F36A8DE1-287F-49BD-B092-299A3EBE7954}"/>
              </a:ext>
            </a:extLst>
          </p:cNvPr>
          <p:cNvSpPr/>
          <p:nvPr/>
        </p:nvSpPr>
        <p:spPr>
          <a:xfrm>
            <a:off x="314160" y="1450009"/>
            <a:ext cx="538028" cy="538028"/>
          </a:xfrm>
          <a:prstGeom prst="ellipse">
            <a:avLst/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D3DD52-193A-4145-ABA3-C8F305DB8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8" y="3134741"/>
            <a:ext cx="557412" cy="557412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5C27EA90-3ECD-48C7-AB91-3B29CDC743B8}"/>
              </a:ext>
            </a:extLst>
          </p:cNvPr>
          <p:cNvSpPr/>
          <p:nvPr/>
        </p:nvSpPr>
        <p:spPr>
          <a:xfrm>
            <a:off x="314160" y="3110340"/>
            <a:ext cx="538028" cy="538028"/>
          </a:xfrm>
          <a:prstGeom prst="ellipse">
            <a:avLst/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A88CD3-541B-4E69-A24B-B9E4655A278A}"/>
              </a:ext>
            </a:extLst>
          </p:cNvPr>
          <p:cNvSpPr txBox="1"/>
          <p:nvPr/>
        </p:nvSpPr>
        <p:spPr>
          <a:xfrm>
            <a:off x="866298" y="4936071"/>
            <a:ext cx="34804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Сохранение и передача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ключевых знаний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организации (канал передачи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личностного знания)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6D3F96-54D2-4C27-A52D-9C8F21BA3F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9" y="4998078"/>
            <a:ext cx="483965" cy="483965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D8BDEFEE-B3D9-474A-B3BE-264ACAA33796}"/>
              </a:ext>
            </a:extLst>
          </p:cNvPr>
          <p:cNvSpPr/>
          <p:nvPr/>
        </p:nvSpPr>
        <p:spPr>
          <a:xfrm>
            <a:off x="333929" y="4972949"/>
            <a:ext cx="538028" cy="538028"/>
          </a:xfrm>
          <a:prstGeom prst="ellipse">
            <a:avLst/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1E9FE4-806B-43F6-8E92-E50F603B4313}"/>
              </a:ext>
            </a:extLst>
          </p:cNvPr>
          <p:cNvSpPr txBox="1"/>
          <p:nvPr/>
        </p:nvSpPr>
        <p:spPr>
          <a:xfrm>
            <a:off x="837864" y="3804597"/>
            <a:ext cx="3508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Повышается лояльность и вовлеченность сотрудников, наставников и их подопечных в деятельность компании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AC5307-6AAC-49E1-9A16-4DFB47A39A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6" y="4050417"/>
            <a:ext cx="572392" cy="572392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C38F51D1-5DE0-4C1E-890F-EC5C96C497CC}"/>
              </a:ext>
            </a:extLst>
          </p:cNvPr>
          <p:cNvSpPr/>
          <p:nvPr/>
        </p:nvSpPr>
        <p:spPr>
          <a:xfrm>
            <a:off x="314160" y="4067128"/>
            <a:ext cx="538028" cy="538028"/>
          </a:xfrm>
          <a:prstGeom prst="ellipse">
            <a:avLst/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FED180-41C3-4DB8-B511-15182A560700}"/>
              </a:ext>
            </a:extLst>
          </p:cNvPr>
          <p:cNvSpPr txBox="1"/>
          <p:nvPr/>
        </p:nvSpPr>
        <p:spPr>
          <a:xfrm>
            <a:off x="1646440" y="5539199"/>
            <a:ext cx="1085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BA2E25-8783-4BD3-B756-2BD90FD7CBF4}"/>
              </a:ext>
            </a:extLst>
          </p:cNvPr>
          <p:cNvSpPr txBox="1"/>
          <p:nvPr/>
        </p:nvSpPr>
        <p:spPr>
          <a:xfrm>
            <a:off x="8982831" y="1442910"/>
            <a:ext cx="3172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Уверенное «вхождение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в профессию» 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808311D-0B1E-4F0E-BC6D-D99812110A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52" y="1544620"/>
            <a:ext cx="633732" cy="633732"/>
          </a:xfrm>
          <a:prstGeom prst="rect">
            <a:avLst/>
          </a:prstGeom>
        </p:spPr>
      </p:pic>
      <p:sp>
        <p:nvSpPr>
          <p:cNvPr id="47" name="Овал 46">
            <a:extLst>
              <a:ext uri="{FF2B5EF4-FFF2-40B4-BE49-F238E27FC236}">
                <a16:creationId xmlns:a16="http://schemas.microsoft.com/office/drawing/2014/main" id="{31D122F7-176D-4892-B048-48E18C5AABC4}"/>
              </a:ext>
            </a:extLst>
          </p:cNvPr>
          <p:cNvSpPr/>
          <p:nvPr/>
        </p:nvSpPr>
        <p:spPr>
          <a:xfrm>
            <a:off x="8491726" y="1502762"/>
            <a:ext cx="538028" cy="538028"/>
          </a:xfrm>
          <a:prstGeom prst="ellipse">
            <a:avLst/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857E50-B4CC-446D-8914-D50767438285}"/>
              </a:ext>
            </a:extLst>
          </p:cNvPr>
          <p:cNvSpPr txBox="1"/>
          <p:nvPr/>
        </p:nvSpPr>
        <p:spPr>
          <a:xfrm>
            <a:off x="9020722" y="2289053"/>
            <a:ext cx="3099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Быстрая адаптация на новом рабочем месте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56998EF-EF93-4B0B-8B22-1BC8F0255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04" y="2332691"/>
            <a:ext cx="557412" cy="557412"/>
          </a:xfrm>
          <a:prstGeom prst="rect">
            <a:avLst/>
          </a:pr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05192615-4CF6-4D7F-99C4-4D15DDA152E1}"/>
              </a:ext>
            </a:extLst>
          </p:cNvPr>
          <p:cNvSpPr/>
          <p:nvPr/>
        </p:nvSpPr>
        <p:spPr>
          <a:xfrm>
            <a:off x="8501176" y="2348930"/>
            <a:ext cx="538028" cy="538028"/>
          </a:xfrm>
          <a:prstGeom prst="ellipse">
            <a:avLst/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0C8FEF-5935-48BD-91BD-0F081805F0D4}"/>
              </a:ext>
            </a:extLst>
          </p:cNvPr>
          <p:cNvSpPr txBox="1"/>
          <p:nvPr/>
        </p:nvSpPr>
        <p:spPr>
          <a:xfrm>
            <a:off x="8990426" y="3060928"/>
            <a:ext cx="3099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Вхождение в корпоративную культуру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53A00F19-0CA6-44A8-9AE2-E5EB4F8B966B}"/>
              </a:ext>
            </a:extLst>
          </p:cNvPr>
          <p:cNvSpPr/>
          <p:nvPr/>
        </p:nvSpPr>
        <p:spPr>
          <a:xfrm>
            <a:off x="8501176" y="3090722"/>
            <a:ext cx="538028" cy="538028"/>
          </a:xfrm>
          <a:prstGeom prst="ellipse">
            <a:avLst/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11B1D5-87CE-467C-9CBA-4017B3BF4A85}"/>
              </a:ext>
            </a:extLst>
          </p:cNvPr>
          <p:cNvSpPr txBox="1"/>
          <p:nvPr/>
        </p:nvSpPr>
        <p:spPr>
          <a:xfrm>
            <a:off x="8990426" y="3926824"/>
            <a:ext cx="3099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Профессиональная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и эмоциональная поддержка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BA2C2336-F76D-4E21-962F-555EDD3BCEA0}"/>
              </a:ext>
            </a:extLst>
          </p:cNvPr>
          <p:cNvSpPr/>
          <p:nvPr/>
        </p:nvSpPr>
        <p:spPr>
          <a:xfrm>
            <a:off x="8501176" y="3976938"/>
            <a:ext cx="538028" cy="538028"/>
          </a:xfrm>
          <a:prstGeom prst="ellipse">
            <a:avLst/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D845B05-F0FC-42D9-AB6C-5531B6C8C761}"/>
              </a:ext>
            </a:extLst>
          </p:cNvPr>
          <p:cNvSpPr txBox="1"/>
          <p:nvPr/>
        </p:nvSpPr>
        <p:spPr>
          <a:xfrm>
            <a:off x="8990426" y="4811782"/>
            <a:ext cx="3724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Поддержка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проф.развития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горизонтальной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и вертикальной карьеры</a:t>
            </a:r>
          </a:p>
        </p:txBody>
      </p:sp>
      <p:pic>
        <p:nvPicPr>
          <p:cNvPr id="61" name="Рисунок 60" descr="Изображение выглядит как внешний, знак, остановк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5795B2A9-D62C-4FF7-BEB8-80E0375D8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30" y="4912487"/>
            <a:ext cx="557412" cy="557412"/>
          </a:xfrm>
          <a:prstGeom prst="rect">
            <a:avLst/>
          </a:prstGeom>
        </p:spPr>
      </p:pic>
      <p:sp>
        <p:nvSpPr>
          <p:cNvPr id="62" name="Овал 61">
            <a:extLst>
              <a:ext uri="{FF2B5EF4-FFF2-40B4-BE49-F238E27FC236}">
                <a16:creationId xmlns:a16="http://schemas.microsoft.com/office/drawing/2014/main" id="{1DD25606-2C27-4104-AC38-581C7EB8B668}"/>
              </a:ext>
            </a:extLst>
          </p:cNvPr>
          <p:cNvSpPr/>
          <p:nvPr/>
        </p:nvSpPr>
        <p:spPr>
          <a:xfrm>
            <a:off x="8498509" y="4874686"/>
            <a:ext cx="538028" cy="538028"/>
          </a:xfrm>
          <a:prstGeom prst="ellipse">
            <a:avLst/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CFC7F9A-4187-4527-9501-587E4FF096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76" y="3164296"/>
            <a:ext cx="478545" cy="47854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209A4FA9-2189-4B42-B5DD-C911DC2219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988" y="3923346"/>
            <a:ext cx="572697" cy="5726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45E8A8B-40B2-4725-9A53-8B21EA160E9F}"/>
              </a:ext>
            </a:extLst>
          </p:cNvPr>
          <p:cNvSpPr txBox="1"/>
          <p:nvPr/>
        </p:nvSpPr>
        <p:spPr>
          <a:xfrm>
            <a:off x="9556593" y="5052861"/>
            <a:ext cx="1085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0035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C0C3F0B4-B51C-EB8A-5A51-9B1BE788C289}"/>
              </a:ext>
            </a:extLst>
          </p:cNvPr>
          <p:cNvGrpSpPr/>
          <p:nvPr/>
        </p:nvGrpSpPr>
        <p:grpSpPr>
          <a:xfrm>
            <a:off x="4115904" y="4762285"/>
            <a:ext cx="3825399" cy="1218167"/>
            <a:chOff x="4328564" y="4443555"/>
            <a:chExt cx="3825399" cy="1218167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903F0006-8992-4695-A518-2DE3EB01BA8B}"/>
                </a:ext>
              </a:extLst>
            </p:cNvPr>
            <p:cNvGrpSpPr/>
            <p:nvPr/>
          </p:nvGrpSpPr>
          <p:grpSpPr>
            <a:xfrm>
              <a:off x="4328564" y="4443555"/>
              <a:ext cx="3825399" cy="642274"/>
              <a:chOff x="4214263" y="4443555"/>
              <a:chExt cx="3825399" cy="64227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BD474F-5F60-41BB-972F-3204F3D8BA01}"/>
                  </a:ext>
                </a:extLst>
              </p:cNvPr>
              <p:cNvSpPr txBox="1"/>
              <p:nvPr/>
            </p:nvSpPr>
            <p:spPr>
              <a:xfrm>
                <a:off x="4917917" y="4492287"/>
                <a:ext cx="312174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7F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Развитие управленческих и педагогических компетенций</a:t>
                </a:r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09CF2A61-017A-44A8-A372-32D31D86D03B}"/>
                  </a:ext>
                </a:extLst>
              </p:cNvPr>
              <p:cNvSpPr/>
              <p:nvPr/>
            </p:nvSpPr>
            <p:spPr>
              <a:xfrm>
                <a:off x="4386672" y="4547801"/>
                <a:ext cx="538028" cy="538028"/>
              </a:xfrm>
              <a:prstGeom prst="ellipse">
                <a:avLst/>
              </a:prstGeom>
              <a:solidFill>
                <a:srgbClr val="0070C0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pic>
            <p:nvPicPr>
              <p:cNvPr id="39" name="Рисунок 38" descr="Изображение выглядит как тек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C27D2F-A32C-4BD5-AF80-6B2334C20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4263" y="4443555"/>
                <a:ext cx="579750" cy="579750"/>
              </a:xfrm>
              <a:prstGeom prst="rect">
                <a:avLst/>
              </a:prstGeom>
            </p:spPr>
          </p:pic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779B05F-E259-4E9A-A738-4D4FE3F31605}"/>
                </a:ext>
              </a:extLst>
            </p:cNvPr>
            <p:cNvSpPr txBox="1"/>
            <p:nvPr/>
          </p:nvSpPr>
          <p:spPr>
            <a:xfrm>
              <a:off x="5828160" y="4738392"/>
              <a:ext cx="1085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16478C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…</a:t>
              </a:r>
            </a:p>
          </p:txBody>
        </p:sp>
      </p:grpSp>
      <p:pic>
        <p:nvPicPr>
          <p:cNvPr id="69" name="Рисунок 6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6C21D-4E86-4974-BB36-060C402DF93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"/>
          <a:stretch/>
        </p:blipFill>
        <p:spPr>
          <a:xfrm>
            <a:off x="9724463" y="14008"/>
            <a:ext cx="2467538" cy="71111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CA1C4AE-9219-5463-DD26-B6847EA2F4DC}"/>
              </a:ext>
            </a:extLst>
          </p:cNvPr>
          <p:cNvSpPr txBox="1"/>
          <p:nvPr/>
        </p:nvSpPr>
        <p:spPr>
          <a:xfrm>
            <a:off x="145596" y="33831"/>
            <a:ext cx="6744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DD42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2023 </a:t>
            </a:r>
            <a:r>
              <a:rPr lang="ru-RU" sz="2400" b="1" dirty="0">
                <a:solidFill>
                  <a:srgbClr val="DD42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год – Год педагога и наставника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D424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3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>
            <a:extLst>
              <a:ext uri="{FF2B5EF4-FFF2-40B4-BE49-F238E27FC236}">
                <a16:creationId xmlns:a16="http://schemas.microsoft.com/office/drawing/2014/main" id="{B587631B-DB7D-4E8B-A53C-C910C2AED39A}"/>
              </a:ext>
            </a:extLst>
          </p:cNvPr>
          <p:cNvSpPr/>
          <p:nvPr/>
        </p:nvSpPr>
        <p:spPr>
          <a:xfrm>
            <a:off x="7860813" y="4188657"/>
            <a:ext cx="2741514" cy="2387877"/>
          </a:xfrm>
          <a:prstGeom prst="hexagon">
            <a:avLst/>
          </a:prstGeom>
          <a:solidFill>
            <a:srgbClr val="003D7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A982D12-BDCF-4BA1-805B-FB0F3890E6BD}"/>
              </a:ext>
            </a:extLst>
          </p:cNvPr>
          <p:cNvSpPr/>
          <p:nvPr/>
        </p:nvSpPr>
        <p:spPr>
          <a:xfrm>
            <a:off x="8007011" y="963109"/>
            <a:ext cx="4013400" cy="1478112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0B2FC2-5931-4730-B981-899EE81676D6}"/>
              </a:ext>
            </a:extLst>
          </p:cNvPr>
          <p:cNvSpPr txBox="1"/>
          <p:nvPr/>
        </p:nvSpPr>
        <p:spPr>
          <a:xfrm>
            <a:off x="91437" y="197585"/>
            <a:ext cx="7754173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ПРОЕКТ «КВАЛИФИКАЦИЯ НАСТАВНИК»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543FA1-9A28-4ABB-A8DB-77C9FE69E75E}"/>
              </a:ext>
            </a:extLst>
          </p:cNvPr>
          <p:cNvSpPr txBox="1"/>
          <p:nvPr/>
        </p:nvSpPr>
        <p:spPr>
          <a:xfrm>
            <a:off x="8007010" y="1026453"/>
            <a:ext cx="4013401" cy="1229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 ПРОЕКТЕ УЧАСТВУЮТ БОЛЕЕ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DD42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D42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00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AB7B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ОРГАНИЗАЦИЙ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4AB7B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ИЗ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DD42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27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СУБЪЕКТОВ РОССИИ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2C00FC5-D097-45F5-B0BF-C208E2A99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74" y="2598362"/>
            <a:ext cx="3808283" cy="15162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убашка, проигрыватель&#10;&#10;Автоматически созданное описание">
            <a:extLst>
              <a:ext uri="{FF2B5EF4-FFF2-40B4-BE49-F238E27FC236}">
                <a16:creationId xmlns:a16="http://schemas.microsoft.com/office/drawing/2014/main" id="{474C88C2-40C5-4EBB-BA3D-0CF9B6A3E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89" y="3975840"/>
            <a:ext cx="2539311" cy="27997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5209FB-2B3D-4699-A947-BDF7C70213CF}"/>
              </a:ext>
            </a:extLst>
          </p:cNvPr>
          <p:cNvSpPr txBox="1"/>
          <p:nvPr/>
        </p:nvSpPr>
        <p:spPr>
          <a:xfrm>
            <a:off x="126563" y="618988"/>
            <a:ext cx="9250526" cy="833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КОМПЛЕКСНЫЙ ПОДХОД: от проектирования системы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наставничества «под ключ» до обучения наставников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6178AD-EC8D-4226-81A8-C865B5714DDA}"/>
              </a:ext>
            </a:extLst>
          </p:cNvPr>
          <p:cNvSpPr txBox="1"/>
          <p:nvPr/>
        </p:nvSpPr>
        <p:spPr>
          <a:xfrm>
            <a:off x="7898790" y="5023313"/>
            <a:ext cx="2741515" cy="58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Наставничество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на рабочем месте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4C508E1-DACA-40FF-B03A-81F3B7E0605B}"/>
              </a:ext>
            </a:extLst>
          </p:cNvPr>
          <p:cNvSpPr/>
          <p:nvPr/>
        </p:nvSpPr>
        <p:spPr>
          <a:xfrm>
            <a:off x="0" y="0"/>
            <a:ext cx="45719" cy="790345"/>
          </a:xfrm>
          <a:prstGeom prst="rect">
            <a:avLst/>
          </a:prstGeom>
          <a:solidFill>
            <a:srgbClr val="00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ACF1E02-C6EA-4C31-8081-81D92FDBAC31}"/>
              </a:ext>
            </a:extLst>
          </p:cNvPr>
          <p:cNvGrpSpPr/>
          <p:nvPr/>
        </p:nvGrpSpPr>
        <p:grpSpPr>
          <a:xfrm>
            <a:off x="16495" y="1512249"/>
            <a:ext cx="7829115" cy="4928433"/>
            <a:chOff x="-40618" y="1681733"/>
            <a:chExt cx="7829115" cy="4928433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E45F86B-E96F-4F3A-89A6-9AFC15566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18" y="1681733"/>
              <a:ext cx="7829115" cy="4928433"/>
            </a:xfrm>
            <a:prstGeom prst="rect">
              <a:avLst/>
            </a:prstGeom>
          </p:spPr>
        </p:pic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0C95C00C-E7BF-480A-9D7C-045797E95064}"/>
                </a:ext>
              </a:extLst>
            </p:cNvPr>
            <p:cNvGrpSpPr/>
            <p:nvPr/>
          </p:nvGrpSpPr>
          <p:grpSpPr>
            <a:xfrm>
              <a:off x="4638676" y="3638550"/>
              <a:ext cx="2995673" cy="2625244"/>
              <a:chOff x="4638676" y="3638550"/>
              <a:chExt cx="2995673" cy="2625244"/>
            </a:xfrm>
          </p:grpSpPr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B374439A-4FD7-4FC1-9BB4-C0222318B1A9}"/>
                  </a:ext>
                </a:extLst>
              </p:cNvPr>
              <p:cNvGrpSpPr/>
              <p:nvPr/>
            </p:nvGrpSpPr>
            <p:grpSpPr>
              <a:xfrm>
                <a:off x="4638676" y="3638550"/>
                <a:ext cx="2995673" cy="2625244"/>
                <a:chOff x="4638676" y="3638550"/>
                <a:chExt cx="2899999" cy="2503670"/>
              </a:xfrm>
            </p:grpSpPr>
            <p:grpSp>
              <p:nvGrpSpPr>
                <p:cNvPr id="16" name="Группа 15">
                  <a:extLst>
                    <a:ext uri="{FF2B5EF4-FFF2-40B4-BE49-F238E27FC236}">
                      <a16:creationId xmlns:a16="http://schemas.microsoft.com/office/drawing/2014/main" id="{B24C46AC-D750-4B1A-B12A-494D72987547}"/>
                    </a:ext>
                  </a:extLst>
                </p:cNvPr>
                <p:cNvGrpSpPr/>
                <p:nvPr/>
              </p:nvGrpSpPr>
              <p:grpSpPr>
                <a:xfrm>
                  <a:off x="4638676" y="3638550"/>
                  <a:ext cx="2899999" cy="2503670"/>
                  <a:chOff x="4638676" y="3638550"/>
                  <a:chExt cx="2899999" cy="2503670"/>
                </a:xfrm>
              </p:grpSpPr>
              <p:grpSp>
                <p:nvGrpSpPr>
                  <p:cNvPr id="11" name="Группа 10">
                    <a:extLst>
                      <a:ext uri="{FF2B5EF4-FFF2-40B4-BE49-F238E27FC236}">
                        <a16:creationId xmlns:a16="http://schemas.microsoft.com/office/drawing/2014/main" id="{6707E8AA-3424-4C60-94A2-D254C78B90D2}"/>
                      </a:ext>
                    </a:extLst>
                  </p:cNvPr>
                  <p:cNvGrpSpPr/>
                  <p:nvPr/>
                </p:nvGrpSpPr>
                <p:grpSpPr>
                  <a:xfrm>
                    <a:off x="4638676" y="3638550"/>
                    <a:ext cx="495299" cy="2047875"/>
                    <a:chOff x="4638676" y="3638550"/>
                    <a:chExt cx="495299" cy="2047875"/>
                  </a:xfrm>
                </p:grpSpPr>
                <p:cxnSp>
                  <p:nvCxnSpPr>
                    <p:cNvPr id="4" name="Прямая соединительная линия 3">
                      <a:extLst>
                        <a:ext uri="{FF2B5EF4-FFF2-40B4-BE49-F238E27FC236}">
                          <a16:creationId xmlns:a16="http://schemas.microsoft.com/office/drawing/2014/main" id="{C329C15A-FFCA-4406-9596-1D50BB5AEA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638676" y="3638550"/>
                      <a:ext cx="219074" cy="0"/>
                    </a:xfrm>
                    <a:prstGeom prst="line">
                      <a:avLst/>
                    </a:prstGeom>
                    <a:ln w="28575">
                      <a:solidFill>
                        <a:srgbClr val="4183C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Прямая соединительная линия 25">
                      <a:extLst>
                        <a:ext uri="{FF2B5EF4-FFF2-40B4-BE49-F238E27FC236}">
                          <a16:creationId xmlns:a16="http://schemas.microsoft.com/office/drawing/2014/main" id="{0A6B3AC2-9608-4E7C-84F4-7B5F2FA255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57750" y="3638550"/>
                      <a:ext cx="0" cy="2047875"/>
                    </a:xfrm>
                    <a:prstGeom prst="line">
                      <a:avLst/>
                    </a:prstGeom>
                    <a:ln w="28575">
                      <a:solidFill>
                        <a:srgbClr val="4183C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Прямая соединительная линия 26">
                      <a:extLst>
                        <a:ext uri="{FF2B5EF4-FFF2-40B4-BE49-F238E27FC236}">
                          <a16:creationId xmlns:a16="http://schemas.microsoft.com/office/drawing/2014/main" id="{1C903685-096C-4745-807A-9F5197F5A2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57750" y="5686425"/>
                      <a:ext cx="276225" cy="0"/>
                    </a:xfrm>
                    <a:prstGeom prst="line">
                      <a:avLst/>
                    </a:prstGeom>
                    <a:ln w="28575">
                      <a:solidFill>
                        <a:srgbClr val="4183C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" name="Прямоугольник: скругленные углы 11">
                    <a:extLst>
                      <a:ext uri="{FF2B5EF4-FFF2-40B4-BE49-F238E27FC236}">
                        <a16:creationId xmlns:a16="http://schemas.microsoft.com/office/drawing/2014/main" id="{86A11FEC-8953-49C9-BA62-576899B1613E}"/>
                      </a:ext>
                    </a:extLst>
                  </p:cNvPr>
                  <p:cNvSpPr/>
                  <p:nvPr/>
                </p:nvSpPr>
                <p:spPr>
                  <a:xfrm>
                    <a:off x="5133976" y="5343526"/>
                    <a:ext cx="2404699" cy="798694"/>
                  </a:xfrm>
                  <a:prstGeom prst="roundRect">
                    <a:avLst>
                      <a:gd name="adj" fmla="val 6851"/>
                    </a:avLst>
                  </a:prstGeom>
                  <a:noFill/>
                  <a:ln w="28575">
                    <a:solidFill>
                      <a:srgbClr val="4183C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endParaRPr>
                  </a:p>
                </p:txBody>
              </p:sp>
            </p:grpSp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id="{F6A78DD5-9468-4FB1-A83A-93F83CEE2AF8}"/>
                    </a:ext>
                  </a:extLst>
                </p:cNvPr>
                <p:cNvSpPr/>
                <p:nvPr/>
              </p:nvSpPr>
              <p:spPr>
                <a:xfrm>
                  <a:off x="5067606" y="5619048"/>
                  <a:ext cx="123825" cy="123825"/>
                </a:xfrm>
                <a:prstGeom prst="ellipse">
                  <a:avLst/>
                </a:prstGeom>
                <a:solidFill>
                  <a:srgbClr val="E94F5B"/>
                </a:solidFill>
                <a:ln>
                  <a:solidFill>
                    <a:srgbClr val="E94F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17644C-9AD7-44B2-B574-604A55948A34}"/>
                  </a:ext>
                </a:extLst>
              </p:cNvPr>
              <p:cNvSpPr txBox="1"/>
              <p:nvPr/>
            </p:nvSpPr>
            <p:spPr>
              <a:xfrm>
                <a:off x="5157387" y="5426317"/>
                <a:ext cx="247054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Разработка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профессионального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стандарта «Наставник»</a:t>
                </a:r>
              </a:p>
            </p:txBody>
          </p:sp>
        </p:grpSp>
      </p:grp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CD3652B-350C-74AB-C08E-E0D9DB49E1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"/>
          <a:stretch/>
        </p:blipFill>
        <p:spPr>
          <a:xfrm>
            <a:off x="9724463" y="20003"/>
            <a:ext cx="2467538" cy="7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50FEE3-32E7-4096-A0AD-392762A60EF6}"/>
              </a:ext>
            </a:extLst>
          </p:cNvPr>
          <p:cNvSpPr txBox="1"/>
          <p:nvPr/>
        </p:nvSpPr>
        <p:spPr>
          <a:xfrm>
            <a:off x="7514841" y="1998408"/>
            <a:ext cx="4210604" cy="2039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Gill Sans Bold"/>
                <a:ea typeface="+mn-ea"/>
                <a:cs typeface="+mn-cs"/>
              </a:rPr>
              <a:t>ЗАКРЕПЛЕНИЕ СТАТУСА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Gill Sans Bold"/>
                <a:ea typeface="+mn-ea"/>
                <a:cs typeface="+mn-cs"/>
              </a:rPr>
              <a:t> НАСТАВНИКА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Gill Sans Bold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23E79"/>
              </a:solidFill>
              <a:effectLst/>
              <a:uLnTx/>
              <a:uFillTx/>
              <a:latin typeface="Gill Sans Bold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DF1C882-6762-4520-B9D4-AE997F29C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26" y="-82908"/>
            <a:ext cx="2967809" cy="82248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921F614-2194-4906-84F8-0955833800F7}"/>
              </a:ext>
            </a:extLst>
          </p:cNvPr>
          <p:cNvGrpSpPr/>
          <p:nvPr/>
        </p:nvGrpSpPr>
        <p:grpSpPr>
          <a:xfrm>
            <a:off x="0" y="0"/>
            <a:ext cx="7226399" cy="5632704"/>
            <a:chOff x="0" y="538941"/>
            <a:chExt cx="7226399" cy="563270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8C64CDB-48BC-4A0C-A673-8812FE7014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6" b="2"/>
            <a:stretch/>
          </p:blipFill>
          <p:spPr>
            <a:xfrm>
              <a:off x="942597" y="538941"/>
              <a:ext cx="5608830" cy="5632704"/>
            </a:xfrm>
            <a:prstGeom prst="rect">
              <a:avLst/>
            </a:prstGeom>
          </p:spPr>
        </p:pic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CD2B0EF6-22BB-400C-8B54-C1544916D97D}"/>
                </a:ext>
              </a:extLst>
            </p:cNvPr>
            <p:cNvGrpSpPr/>
            <p:nvPr/>
          </p:nvGrpSpPr>
          <p:grpSpPr>
            <a:xfrm>
              <a:off x="0" y="2751293"/>
              <a:ext cx="7226399" cy="1712703"/>
              <a:chOff x="0" y="2751293"/>
              <a:chExt cx="7226399" cy="1712703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CABF99C1-7970-48FA-B7B1-AAF0751110B2}"/>
                  </a:ext>
                </a:extLst>
              </p:cNvPr>
              <p:cNvSpPr/>
              <p:nvPr/>
            </p:nvSpPr>
            <p:spPr>
              <a:xfrm>
                <a:off x="0" y="2751293"/>
                <a:ext cx="688622" cy="171270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1AA7B86-B51D-4611-A5F6-C2F791244C30}"/>
                  </a:ext>
                </a:extLst>
              </p:cNvPr>
              <p:cNvSpPr/>
              <p:nvPr/>
            </p:nvSpPr>
            <p:spPr>
              <a:xfrm>
                <a:off x="6784866" y="2751293"/>
                <a:ext cx="164703" cy="171270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9920BB4C-B2EA-43B7-8AD6-0BF823BE5BB9}"/>
                  </a:ext>
                </a:extLst>
              </p:cNvPr>
              <p:cNvSpPr/>
              <p:nvPr/>
            </p:nvSpPr>
            <p:spPr>
              <a:xfrm>
                <a:off x="7061696" y="2751293"/>
                <a:ext cx="164703" cy="171270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84895ED-8DAC-4AB9-BA8E-67D7B7B6EEE4}"/>
              </a:ext>
            </a:extLst>
          </p:cNvPr>
          <p:cNvSpPr/>
          <p:nvPr/>
        </p:nvSpPr>
        <p:spPr>
          <a:xfrm>
            <a:off x="344311" y="5296285"/>
            <a:ext cx="1134871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Gill Sans Bold"/>
                <a:ea typeface="+mn-ea"/>
                <a:cs typeface="+mn-cs"/>
              </a:rPr>
              <a:t>КЛЮЧЕВЫЕ ПОЛОЖЕНИЯ И ВОПРОСЫ РАЗРАБОТКИ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Gill Sans Bold"/>
                <a:ea typeface="+mn-ea"/>
                <a:cs typeface="+mn-cs"/>
              </a:rPr>
              <a:t>ПРОФСТАНДАРТА «НАСТАВНИК НА РАБОЧЕМ МЕСТЕ»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Gill Sans Bold"/>
                <a:ea typeface="+mn-ea"/>
                <a:cs typeface="+mn-cs"/>
              </a:rPr>
              <a:t>И КВАЛИФИКАЦИЙ НАСТАВНИКОВ</a:t>
            </a:r>
          </a:p>
        </p:txBody>
      </p:sp>
    </p:spTree>
    <p:extLst>
      <p:ext uri="{BB962C8B-B14F-4D97-AF65-F5344CB8AC3E}">
        <p14:creationId xmlns:p14="http://schemas.microsoft.com/office/powerpoint/2010/main" val="281824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D611B4-9279-0D95-2B8D-0B9102460CEA}"/>
              </a:ext>
            </a:extLst>
          </p:cNvPr>
          <p:cNvSpPr txBox="1"/>
          <p:nvPr/>
        </p:nvSpPr>
        <p:spPr>
          <a:xfrm>
            <a:off x="812469" y="122023"/>
            <a:ext cx="8430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КЛЮЧЕВЫЕ ПОЛОЖЕНИЯ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A28E7-C072-CEC2-DC72-904ADD15B2FA}"/>
              </a:ext>
            </a:extLst>
          </p:cNvPr>
          <p:cNvSpPr txBox="1"/>
          <p:nvPr/>
        </p:nvSpPr>
        <p:spPr>
          <a:xfrm>
            <a:off x="6774087" y="1162579"/>
            <a:ext cx="5146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функционирование системы наставничества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158477-C9EC-77E3-412C-F92D0EBBB290}"/>
              </a:ext>
            </a:extLst>
          </p:cNvPr>
          <p:cNvSpPr txBox="1"/>
          <p:nvPr/>
        </p:nvSpPr>
        <p:spPr>
          <a:xfrm>
            <a:off x="3189121" y="4400804"/>
            <a:ext cx="74287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23E7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Профессиональный стандарт</a:t>
            </a:r>
            <a:r>
              <a:rPr lang="ru-RU" sz="2000" b="1" dirty="0">
                <a:solidFill>
                  <a:srgbClr val="023E7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– конструктор квалификаций и должностных инструкций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93ED838-B977-13D2-D5C7-23537E416A47}"/>
              </a:ext>
            </a:extLst>
          </p:cNvPr>
          <p:cNvGrpSpPr/>
          <p:nvPr/>
        </p:nvGrpSpPr>
        <p:grpSpPr>
          <a:xfrm>
            <a:off x="1334791" y="1621378"/>
            <a:ext cx="1918923" cy="1953161"/>
            <a:chOff x="956692" y="1164189"/>
            <a:chExt cx="4974597" cy="5063357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B835A9E7-2968-F9BB-B641-6E937AF80005}"/>
                </a:ext>
              </a:extLst>
            </p:cNvPr>
            <p:cNvSpPr/>
            <p:nvPr/>
          </p:nvSpPr>
          <p:spPr>
            <a:xfrm>
              <a:off x="4020931" y="5878558"/>
              <a:ext cx="390006" cy="329488"/>
            </a:xfrm>
            <a:custGeom>
              <a:avLst/>
              <a:gdLst>
                <a:gd name="connsiteX0" fmla="*/ 374877 w 390006"/>
                <a:gd name="connsiteY0" fmla="*/ 5043 h 329488"/>
                <a:gd name="connsiteX1" fmla="*/ 387653 w 390006"/>
                <a:gd name="connsiteY1" fmla="*/ 312341 h 329488"/>
                <a:gd name="connsiteX2" fmla="*/ 5043 w 390006"/>
                <a:gd name="connsiteY2" fmla="*/ 330497 h 329488"/>
                <a:gd name="connsiteX3" fmla="*/ 200046 w 390006"/>
                <a:gd name="connsiteY3" fmla="*/ 211478 h 329488"/>
                <a:gd name="connsiteX4" fmla="*/ 183908 w 390006"/>
                <a:gd name="connsiteY4" fmla="*/ 15130 h 329488"/>
                <a:gd name="connsiteX5" fmla="*/ 374877 w 390006"/>
                <a:gd name="connsiteY5" fmla="*/ 5043 h 32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06" h="329488">
                  <a:moveTo>
                    <a:pt x="374877" y="5043"/>
                  </a:moveTo>
                  <a:lnTo>
                    <a:pt x="387653" y="312341"/>
                  </a:lnTo>
                  <a:lnTo>
                    <a:pt x="5043" y="330497"/>
                  </a:lnTo>
                  <a:cubicBezTo>
                    <a:pt x="5043" y="294186"/>
                    <a:pt x="200046" y="211478"/>
                    <a:pt x="200046" y="211478"/>
                  </a:cubicBezTo>
                  <a:lnTo>
                    <a:pt x="183908" y="15130"/>
                  </a:lnTo>
                  <a:lnTo>
                    <a:pt x="374877" y="5043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6BDD3306-BC42-3E2E-3541-901A0CCB8E8C}"/>
                </a:ext>
              </a:extLst>
            </p:cNvPr>
            <p:cNvSpPr/>
            <p:nvPr/>
          </p:nvSpPr>
          <p:spPr>
            <a:xfrm>
              <a:off x="4315397" y="6062715"/>
              <a:ext cx="33621" cy="33621"/>
            </a:xfrm>
            <a:custGeom>
              <a:avLst/>
              <a:gdLst>
                <a:gd name="connsiteX0" fmla="*/ 23255 w 33621"/>
                <a:gd name="connsiteY0" fmla="*/ 5131 h 33621"/>
                <a:gd name="connsiteX1" fmla="*/ 34687 w 33621"/>
                <a:gd name="connsiteY1" fmla="*/ 22613 h 33621"/>
                <a:gd name="connsiteX2" fmla="*/ 17876 w 33621"/>
                <a:gd name="connsiteY2" fmla="*/ 34045 h 33621"/>
                <a:gd name="connsiteX3" fmla="*/ 5100 w 33621"/>
                <a:gd name="connsiteY3" fmla="*/ 15889 h 33621"/>
                <a:gd name="connsiteX4" fmla="*/ 24600 w 33621"/>
                <a:gd name="connsiteY4" fmla="*/ 5803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1" h="33621">
                  <a:moveTo>
                    <a:pt x="23255" y="5131"/>
                  </a:moveTo>
                  <a:cubicBezTo>
                    <a:pt x="31325" y="7148"/>
                    <a:pt x="36031" y="14545"/>
                    <a:pt x="34687" y="22613"/>
                  </a:cubicBezTo>
                  <a:cubicBezTo>
                    <a:pt x="32669" y="30683"/>
                    <a:pt x="25273" y="35390"/>
                    <a:pt x="17876" y="34045"/>
                  </a:cubicBezTo>
                  <a:cubicBezTo>
                    <a:pt x="9807" y="32028"/>
                    <a:pt x="4428" y="23958"/>
                    <a:pt x="5100" y="15889"/>
                  </a:cubicBezTo>
                  <a:cubicBezTo>
                    <a:pt x="7790" y="7820"/>
                    <a:pt x="15858" y="3113"/>
                    <a:pt x="24600" y="580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374C0500-9E30-C94D-7138-8244FB296E98}"/>
                </a:ext>
              </a:extLst>
            </p:cNvPr>
            <p:cNvSpPr/>
            <p:nvPr/>
          </p:nvSpPr>
          <p:spPr>
            <a:xfrm>
              <a:off x="4020640" y="6154924"/>
              <a:ext cx="390006" cy="53794"/>
            </a:xfrm>
            <a:custGeom>
              <a:avLst/>
              <a:gdLst>
                <a:gd name="connsiteX0" fmla="*/ 387944 w 390006"/>
                <a:gd name="connsiteY0" fmla="*/ 35975 h 53793"/>
                <a:gd name="connsiteX1" fmla="*/ 386600 w 390006"/>
                <a:gd name="connsiteY1" fmla="*/ 5043 h 53793"/>
                <a:gd name="connsiteX2" fmla="*/ 19455 w 390006"/>
                <a:gd name="connsiteY2" fmla="*/ 33957 h 53793"/>
                <a:gd name="connsiteX3" fmla="*/ 5335 w 390006"/>
                <a:gd name="connsiteY3" fmla="*/ 54130 h 53793"/>
                <a:gd name="connsiteX4" fmla="*/ 387944 w 390006"/>
                <a:gd name="connsiteY4" fmla="*/ 35975 h 5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006" h="53793">
                  <a:moveTo>
                    <a:pt x="387944" y="35975"/>
                  </a:moveTo>
                  <a:lnTo>
                    <a:pt x="386600" y="5043"/>
                  </a:lnTo>
                  <a:lnTo>
                    <a:pt x="19455" y="33957"/>
                  </a:lnTo>
                  <a:cubicBezTo>
                    <a:pt x="19455" y="33957"/>
                    <a:pt x="2645" y="42027"/>
                    <a:pt x="5335" y="54130"/>
                  </a:cubicBezTo>
                  <a:lnTo>
                    <a:pt x="387944" y="359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9CE874F4-03FD-2C1B-1BD7-4C89D930BA24}"/>
                </a:ext>
              </a:extLst>
            </p:cNvPr>
            <p:cNvSpPr/>
            <p:nvPr/>
          </p:nvSpPr>
          <p:spPr>
            <a:xfrm>
              <a:off x="4209851" y="6081294"/>
              <a:ext cx="40345" cy="26897"/>
            </a:xfrm>
            <a:custGeom>
              <a:avLst/>
              <a:gdLst>
                <a:gd name="connsiteX0" fmla="*/ 5075 w 40345"/>
                <a:gd name="connsiteY0" fmla="*/ 6724 h 26896"/>
                <a:gd name="connsiteX1" fmla="*/ 23903 w 40345"/>
                <a:gd name="connsiteY1" fmla="*/ 14793 h 26896"/>
                <a:gd name="connsiteX2" fmla="*/ 40041 w 40345"/>
                <a:gd name="connsiteY2" fmla="*/ 27569 h 26896"/>
                <a:gd name="connsiteX3" fmla="*/ 26593 w 40345"/>
                <a:gd name="connsiteY3" fmla="*/ 9414 h 26896"/>
                <a:gd name="connsiteX4" fmla="*/ 5075 w 40345"/>
                <a:gd name="connsiteY4" fmla="*/ 6724 h 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5" h="26896">
                  <a:moveTo>
                    <a:pt x="5075" y="6724"/>
                  </a:moveTo>
                  <a:cubicBezTo>
                    <a:pt x="5075" y="8741"/>
                    <a:pt x="14489" y="9414"/>
                    <a:pt x="23903" y="14793"/>
                  </a:cubicBezTo>
                  <a:cubicBezTo>
                    <a:pt x="33317" y="20173"/>
                    <a:pt x="38696" y="28242"/>
                    <a:pt x="40041" y="27569"/>
                  </a:cubicBezTo>
                  <a:cubicBezTo>
                    <a:pt x="42058" y="26897"/>
                    <a:pt x="38696" y="16138"/>
                    <a:pt x="26593" y="9414"/>
                  </a:cubicBezTo>
                  <a:cubicBezTo>
                    <a:pt x="14489" y="2690"/>
                    <a:pt x="4403" y="5379"/>
                    <a:pt x="5075" y="672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4BE08E45-6409-E4D7-3483-E30950C89309}"/>
                </a:ext>
              </a:extLst>
            </p:cNvPr>
            <p:cNvSpPr/>
            <p:nvPr/>
          </p:nvSpPr>
          <p:spPr>
            <a:xfrm>
              <a:off x="4170210" y="6101166"/>
              <a:ext cx="33621" cy="33621"/>
            </a:xfrm>
            <a:custGeom>
              <a:avLst/>
              <a:gdLst>
                <a:gd name="connsiteX0" fmla="*/ 5043 w 33621"/>
                <a:gd name="connsiteY0" fmla="*/ 5680 h 33621"/>
                <a:gd name="connsiteX1" fmla="*/ 19836 w 33621"/>
                <a:gd name="connsiteY1" fmla="*/ 18456 h 33621"/>
                <a:gd name="connsiteX2" fmla="*/ 30595 w 33621"/>
                <a:gd name="connsiteY2" fmla="*/ 33922 h 33621"/>
                <a:gd name="connsiteX3" fmla="*/ 24543 w 33621"/>
                <a:gd name="connsiteY3" fmla="*/ 13749 h 33621"/>
                <a:gd name="connsiteX4" fmla="*/ 5043 w 33621"/>
                <a:gd name="connsiteY4" fmla="*/ 5680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1" h="33621">
                  <a:moveTo>
                    <a:pt x="5043" y="5680"/>
                  </a:moveTo>
                  <a:cubicBezTo>
                    <a:pt x="5043" y="7697"/>
                    <a:pt x="13112" y="10387"/>
                    <a:pt x="19836" y="18456"/>
                  </a:cubicBezTo>
                  <a:cubicBezTo>
                    <a:pt x="26560" y="26525"/>
                    <a:pt x="28578" y="34594"/>
                    <a:pt x="30595" y="33922"/>
                  </a:cubicBezTo>
                  <a:cubicBezTo>
                    <a:pt x="32612" y="33922"/>
                    <a:pt x="33285" y="23163"/>
                    <a:pt x="24543" y="13749"/>
                  </a:cubicBezTo>
                  <a:cubicBezTo>
                    <a:pt x="16474" y="4335"/>
                    <a:pt x="5043" y="4335"/>
                    <a:pt x="5043" y="568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7B1E061E-8DB5-DD87-EDE6-F3F0D6B67439}"/>
                </a:ext>
              </a:extLst>
            </p:cNvPr>
            <p:cNvSpPr/>
            <p:nvPr/>
          </p:nvSpPr>
          <p:spPr>
            <a:xfrm>
              <a:off x="4133841" y="6119203"/>
              <a:ext cx="26897" cy="40345"/>
            </a:xfrm>
            <a:custGeom>
              <a:avLst/>
              <a:gdLst>
                <a:gd name="connsiteX0" fmla="*/ 21239 w 26896"/>
                <a:gd name="connsiteY0" fmla="*/ 36729 h 40345"/>
                <a:gd name="connsiteX1" fmla="*/ 19894 w 26896"/>
                <a:gd name="connsiteY1" fmla="*/ 17902 h 40345"/>
                <a:gd name="connsiteX2" fmla="*/ 5100 w 26896"/>
                <a:gd name="connsiteY2" fmla="*/ 5126 h 40345"/>
                <a:gd name="connsiteX3" fmla="*/ 14515 w 26896"/>
                <a:gd name="connsiteY3" fmla="*/ 19919 h 40345"/>
                <a:gd name="connsiteX4" fmla="*/ 21239 w 26896"/>
                <a:gd name="connsiteY4" fmla="*/ 36729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6" h="40345">
                  <a:moveTo>
                    <a:pt x="21239" y="36729"/>
                  </a:moveTo>
                  <a:cubicBezTo>
                    <a:pt x="23256" y="36729"/>
                    <a:pt x="25273" y="27316"/>
                    <a:pt x="19894" y="17902"/>
                  </a:cubicBezTo>
                  <a:cubicBezTo>
                    <a:pt x="14515" y="7815"/>
                    <a:pt x="5773" y="4453"/>
                    <a:pt x="5100" y="5126"/>
                  </a:cubicBezTo>
                  <a:cubicBezTo>
                    <a:pt x="4428" y="6470"/>
                    <a:pt x="9807" y="11850"/>
                    <a:pt x="14515" y="19919"/>
                  </a:cubicBezTo>
                  <a:cubicBezTo>
                    <a:pt x="17877" y="28661"/>
                    <a:pt x="19221" y="36729"/>
                    <a:pt x="21239" y="3672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AEB756F6-73F0-FCCB-E159-FB0F615845A8}"/>
                </a:ext>
              </a:extLst>
            </p:cNvPr>
            <p:cNvSpPr/>
            <p:nvPr/>
          </p:nvSpPr>
          <p:spPr>
            <a:xfrm>
              <a:off x="4210516" y="6029853"/>
              <a:ext cx="47070" cy="13448"/>
            </a:xfrm>
            <a:custGeom>
              <a:avLst/>
              <a:gdLst>
                <a:gd name="connsiteX0" fmla="*/ 5082 w 47069"/>
                <a:gd name="connsiteY0" fmla="*/ 13112 h 13448"/>
                <a:gd name="connsiteX1" fmla="*/ 25255 w 47069"/>
                <a:gd name="connsiteY1" fmla="*/ 11767 h 13448"/>
                <a:gd name="connsiteX2" fmla="*/ 45428 w 47069"/>
                <a:gd name="connsiteY2" fmla="*/ 13112 h 13448"/>
                <a:gd name="connsiteX3" fmla="*/ 25255 w 47069"/>
                <a:gd name="connsiteY3" fmla="*/ 5043 h 13448"/>
                <a:gd name="connsiteX4" fmla="*/ 5082 w 47069"/>
                <a:gd name="connsiteY4" fmla="*/ 13112 h 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9" h="13448">
                  <a:moveTo>
                    <a:pt x="5082" y="13112"/>
                  </a:moveTo>
                  <a:cubicBezTo>
                    <a:pt x="5754" y="15130"/>
                    <a:pt x="14496" y="11767"/>
                    <a:pt x="25255" y="11767"/>
                  </a:cubicBezTo>
                  <a:cubicBezTo>
                    <a:pt x="36014" y="11767"/>
                    <a:pt x="44083" y="15130"/>
                    <a:pt x="45428" y="13112"/>
                  </a:cubicBezTo>
                  <a:cubicBezTo>
                    <a:pt x="46100" y="11767"/>
                    <a:pt x="38031" y="5043"/>
                    <a:pt x="25255" y="5043"/>
                  </a:cubicBezTo>
                  <a:cubicBezTo>
                    <a:pt x="12479" y="5043"/>
                    <a:pt x="4410" y="11767"/>
                    <a:pt x="5082" y="1311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F79DB514-3C3B-37A8-6867-70422AA92141}"/>
                </a:ext>
              </a:extLst>
            </p:cNvPr>
            <p:cNvSpPr/>
            <p:nvPr/>
          </p:nvSpPr>
          <p:spPr>
            <a:xfrm>
              <a:off x="4217853" y="5959248"/>
              <a:ext cx="60518" cy="40345"/>
            </a:xfrm>
            <a:custGeom>
              <a:avLst/>
              <a:gdLst>
                <a:gd name="connsiteX0" fmla="*/ 5141 w 60518"/>
                <a:gd name="connsiteY0" fmla="*/ 37992 h 40345"/>
                <a:gd name="connsiteX1" fmla="*/ 24642 w 60518"/>
                <a:gd name="connsiteY1" fmla="*/ 37320 h 40345"/>
                <a:gd name="connsiteX2" fmla="*/ 44142 w 60518"/>
                <a:gd name="connsiteY2" fmla="*/ 29923 h 40345"/>
                <a:gd name="connsiteX3" fmla="*/ 54901 w 60518"/>
                <a:gd name="connsiteY3" fmla="*/ 23871 h 40345"/>
                <a:gd name="connsiteX4" fmla="*/ 60280 w 60518"/>
                <a:gd name="connsiteY4" fmla="*/ 19164 h 40345"/>
                <a:gd name="connsiteX5" fmla="*/ 60280 w 60518"/>
                <a:gd name="connsiteY5" fmla="*/ 9078 h 40345"/>
                <a:gd name="connsiteX6" fmla="*/ 52211 w 60518"/>
                <a:gd name="connsiteY6" fmla="*/ 5043 h 40345"/>
                <a:gd name="connsiteX7" fmla="*/ 44815 w 60518"/>
                <a:gd name="connsiteY7" fmla="*/ 6388 h 40345"/>
                <a:gd name="connsiteX8" fmla="*/ 32711 w 60518"/>
                <a:gd name="connsiteY8" fmla="*/ 11095 h 40345"/>
                <a:gd name="connsiteX9" fmla="*/ 15900 w 60518"/>
                <a:gd name="connsiteY9" fmla="*/ 23871 h 40345"/>
                <a:gd name="connsiteX10" fmla="*/ 5141 w 60518"/>
                <a:gd name="connsiteY10" fmla="*/ 40009 h 40345"/>
                <a:gd name="connsiteX11" fmla="*/ 18590 w 60518"/>
                <a:gd name="connsiteY11" fmla="*/ 27234 h 40345"/>
                <a:gd name="connsiteX12" fmla="*/ 35401 w 60518"/>
                <a:gd name="connsiteY12" fmla="*/ 16474 h 40345"/>
                <a:gd name="connsiteX13" fmla="*/ 46159 w 60518"/>
                <a:gd name="connsiteY13" fmla="*/ 12440 h 40345"/>
                <a:gd name="connsiteX14" fmla="*/ 54901 w 60518"/>
                <a:gd name="connsiteY14" fmla="*/ 12440 h 40345"/>
                <a:gd name="connsiteX15" fmla="*/ 54901 w 60518"/>
                <a:gd name="connsiteY15" fmla="*/ 14457 h 40345"/>
                <a:gd name="connsiteX16" fmla="*/ 50866 w 60518"/>
                <a:gd name="connsiteY16" fmla="*/ 17819 h 40345"/>
                <a:gd name="connsiteX17" fmla="*/ 40780 w 60518"/>
                <a:gd name="connsiteY17" fmla="*/ 23871 h 40345"/>
                <a:gd name="connsiteX18" fmla="*/ 22624 w 60518"/>
                <a:gd name="connsiteY18" fmla="*/ 31940 h 40345"/>
                <a:gd name="connsiteX19" fmla="*/ 5141 w 60518"/>
                <a:gd name="connsiteY19" fmla="*/ 37992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518" h="40345">
                  <a:moveTo>
                    <a:pt x="5141" y="37992"/>
                  </a:moveTo>
                  <a:cubicBezTo>
                    <a:pt x="11193" y="39337"/>
                    <a:pt x="17918" y="39337"/>
                    <a:pt x="24642" y="37320"/>
                  </a:cubicBezTo>
                  <a:cubicBezTo>
                    <a:pt x="31366" y="35975"/>
                    <a:pt x="38090" y="33285"/>
                    <a:pt x="44142" y="29923"/>
                  </a:cubicBezTo>
                  <a:cubicBezTo>
                    <a:pt x="48177" y="27906"/>
                    <a:pt x="51539" y="25889"/>
                    <a:pt x="54901" y="23871"/>
                  </a:cubicBezTo>
                  <a:cubicBezTo>
                    <a:pt x="56918" y="22526"/>
                    <a:pt x="58935" y="21182"/>
                    <a:pt x="60280" y="19164"/>
                  </a:cubicBezTo>
                  <a:cubicBezTo>
                    <a:pt x="62298" y="16474"/>
                    <a:pt x="62298" y="12440"/>
                    <a:pt x="60280" y="9078"/>
                  </a:cubicBezTo>
                  <a:cubicBezTo>
                    <a:pt x="58263" y="6388"/>
                    <a:pt x="54901" y="5043"/>
                    <a:pt x="52211" y="5043"/>
                  </a:cubicBezTo>
                  <a:cubicBezTo>
                    <a:pt x="49521" y="5043"/>
                    <a:pt x="47504" y="5716"/>
                    <a:pt x="44815" y="6388"/>
                  </a:cubicBezTo>
                  <a:cubicBezTo>
                    <a:pt x="40780" y="7733"/>
                    <a:pt x="36746" y="9078"/>
                    <a:pt x="32711" y="11095"/>
                  </a:cubicBezTo>
                  <a:cubicBezTo>
                    <a:pt x="26659" y="14457"/>
                    <a:pt x="20607" y="18492"/>
                    <a:pt x="15900" y="23871"/>
                  </a:cubicBezTo>
                  <a:cubicBezTo>
                    <a:pt x="7159" y="32613"/>
                    <a:pt x="4469" y="40009"/>
                    <a:pt x="5141" y="40009"/>
                  </a:cubicBezTo>
                  <a:cubicBezTo>
                    <a:pt x="5814" y="40682"/>
                    <a:pt x="9849" y="34630"/>
                    <a:pt x="18590" y="27234"/>
                  </a:cubicBezTo>
                  <a:cubicBezTo>
                    <a:pt x="23969" y="23199"/>
                    <a:pt x="29349" y="19837"/>
                    <a:pt x="35401" y="16474"/>
                  </a:cubicBezTo>
                  <a:cubicBezTo>
                    <a:pt x="38763" y="15130"/>
                    <a:pt x="42797" y="13785"/>
                    <a:pt x="46159" y="12440"/>
                  </a:cubicBezTo>
                  <a:cubicBezTo>
                    <a:pt x="50194" y="11095"/>
                    <a:pt x="53556" y="11095"/>
                    <a:pt x="54901" y="12440"/>
                  </a:cubicBezTo>
                  <a:cubicBezTo>
                    <a:pt x="56246" y="13785"/>
                    <a:pt x="54901" y="13112"/>
                    <a:pt x="54901" y="14457"/>
                  </a:cubicBezTo>
                  <a:cubicBezTo>
                    <a:pt x="53556" y="15802"/>
                    <a:pt x="52211" y="17147"/>
                    <a:pt x="50866" y="17819"/>
                  </a:cubicBezTo>
                  <a:cubicBezTo>
                    <a:pt x="47504" y="19837"/>
                    <a:pt x="44142" y="22526"/>
                    <a:pt x="40780" y="23871"/>
                  </a:cubicBezTo>
                  <a:cubicBezTo>
                    <a:pt x="34728" y="27234"/>
                    <a:pt x="28676" y="29923"/>
                    <a:pt x="22624" y="31940"/>
                  </a:cubicBezTo>
                  <a:cubicBezTo>
                    <a:pt x="17245" y="33958"/>
                    <a:pt x="11193" y="35975"/>
                    <a:pt x="5141" y="3799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092DE63-71FC-6521-5426-4D54768074B3}"/>
                </a:ext>
              </a:extLst>
            </p:cNvPr>
            <p:cNvSpPr/>
            <p:nvPr/>
          </p:nvSpPr>
          <p:spPr>
            <a:xfrm>
              <a:off x="4193466" y="5934369"/>
              <a:ext cx="40345" cy="67242"/>
            </a:xfrm>
            <a:custGeom>
              <a:avLst/>
              <a:gdLst>
                <a:gd name="connsiteX0" fmla="*/ 32219 w 40345"/>
                <a:gd name="connsiteY0" fmla="*/ 65561 h 67242"/>
                <a:gd name="connsiteX1" fmla="*/ 36253 w 40345"/>
                <a:gd name="connsiteY1" fmla="*/ 46733 h 67242"/>
                <a:gd name="connsiteX2" fmla="*/ 32891 w 40345"/>
                <a:gd name="connsiteY2" fmla="*/ 25888 h 67242"/>
                <a:gd name="connsiteX3" fmla="*/ 27512 w 40345"/>
                <a:gd name="connsiteY3" fmla="*/ 14457 h 67242"/>
                <a:gd name="connsiteX4" fmla="*/ 14736 w 40345"/>
                <a:gd name="connsiteY4" fmla="*/ 5043 h 67242"/>
                <a:gd name="connsiteX5" fmla="*/ 6666 w 40345"/>
                <a:gd name="connsiteY5" fmla="*/ 11095 h 67242"/>
                <a:gd name="connsiteX6" fmla="*/ 5322 w 40345"/>
                <a:gd name="connsiteY6" fmla="*/ 18492 h 67242"/>
                <a:gd name="connsiteX7" fmla="*/ 5994 w 40345"/>
                <a:gd name="connsiteY7" fmla="*/ 31267 h 67242"/>
                <a:gd name="connsiteX8" fmla="*/ 15408 w 40345"/>
                <a:gd name="connsiteY8" fmla="*/ 50768 h 67242"/>
                <a:gd name="connsiteX9" fmla="*/ 31546 w 40345"/>
                <a:gd name="connsiteY9" fmla="*/ 61527 h 67242"/>
                <a:gd name="connsiteX10" fmla="*/ 18770 w 40345"/>
                <a:gd name="connsiteY10" fmla="*/ 48078 h 67242"/>
                <a:gd name="connsiteX11" fmla="*/ 12046 w 40345"/>
                <a:gd name="connsiteY11" fmla="*/ 30595 h 67242"/>
                <a:gd name="connsiteX12" fmla="*/ 12046 w 40345"/>
                <a:gd name="connsiteY12" fmla="*/ 19836 h 67242"/>
                <a:gd name="connsiteX13" fmla="*/ 15408 w 40345"/>
                <a:gd name="connsiteY13" fmla="*/ 12440 h 67242"/>
                <a:gd name="connsiteX14" fmla="*/ 22132 w 40345"/>
                <a:gd name="connsiteY14" fmla="*/ 18492 h 67242"/>
                <a:gd name="connsiteX15" fmla="*/ 27512 w 40345"/>
                <a:gd name="connsiteY15" fmla="*/ 28578 h 67242"/>
                <a:gd name="connsiteX16" fmla="*/ 32219 w 40345"/>
                <a:gd name="connsiteY16" fmla="*/ 47406 h 67242"/>
                <a:gd name="connsiteX17" fmla="*/ 32219 w 40345"/>
                <a:gd name="connsiteY17" fmla="*/ 65561 h 6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45" h="67242">
                  <a:moveTo>
                    <a:pt x="32219" y="65561"/>
                  </a:moveTo>
                  <a:cubicBezTo>
                    <a:pt x="35581" y="60182"/>
                    <a:pt x="36925" y="53457"/>
                    <a:pt x="36253" y="46733"/>
                  </a:cubicBezTo>
                  <a:cubicBezTo>
                    <a:pt x="36253" y="39337"/>
                    <a:pt x="34908" y="32612"/>
                    <a:pt x="32891" y="25888"/>
                  </a:cubicBezTo>
                  <a:cubicBezTo>
                    <a:pt x="31546" y="21854"/>
                    <a:pt x="29529" y="17819"/>
                    <a:pt x="27512" y="14457"/>
                  </a:cubicBezTo>
                  <a:cubicBezTo>
                    <a:pt x="25495" y="9750"/>
                    <a:pt x="20788" y="5715"/>
                    <a:pt x="14736" y="5043"/>
                  </a:cubicBezTo>
                  <a:cubicBezTo>
                    <a:pt x="11373" y="5043"/>
                    <a:pt x="8011" y="7733"/>
                    <a:pt x="6666" y="11095"/>
                  </a:cubicBezTo>
                  <a:cubicBezTo>
                    <a:pt x="5994" y="13112"/>
                    <a:pt x="5322" y="15802"/>
                    <a:pt x="5322" y="18492"/>
                  </a:cubicBezTo>
                  <a:cubicBezTo>
                    <a:pt x="4649" y="22526"/>
                    <a:pt x="5322" y="26560"/>
                    <a:pt x="5994" y="31267"/>
                  </a:cubicBezTo>
                  <a:cubicBezTo>
                    <a:pt x="7339" y="38664"/>
                    <a:pt x="10701" y="44716"/>
                    <a:pt x="15408" y="50768"/>
                  </a:cubicBezTo>
                  <a:cubicBezTo>
                    <a:pt x="23477" y="60182"/>
                    <a:pt x="31546" y="62199"/>
                    <a:pt x="31546" y="61527"/>
                  </a:cubicBezTo>
                  <a:cubicBezTo>
                    <a:pt x="31546" y="60854"/>
                    <a:pt x="25495" y="57492"/>
                    <a:pt x="18770" y="48078"/>
                  </a:cubicBezTo>
                  <a:cubicBezTo>
                    <a:pt x="15408" y="42699"/>
                    <a:pt x="12718" y="36647"/>
                    <a:pt x="12046" y="30595"/>
                  </a:cubicBezTo>
                  <a:cubicBezTo>
                    <a:pt x="11373" y="27233"/>
                    <a:pt x="11373" y="23198"/>
                    <a:pt x="12046" y="19836"/>
                  </a:cubicBezTo>
                  <a:cubicBezTo>
                    <a:pt x="12046" y="15802"/>
                    <a:pt x="14063" y="12440"/>
                    <a:pt x="15408" y="12440"/>
                  </a:cubicBezTo>
                  <a:cubicBezTo>
                    <a:pt x="16753" y="13112"/>
                    <a:pt x="20788" y="15130"/>
                    <a:pt x="22132" y="18492"/>
                  </a:cubicBezTo>
                  <a:cubicBezTo>
                    <a:pt x="24150" y="21854"/>
                    <a:pt x="26167" y="25216"/>
                    <a:pt x="27512" y="28578"/>
                  </a:cubicBezTo>
                  <a:cubicBezTo>
                    <a:pt x="30201" y="34630"/>
                    <a:pt x="31546" y="40682"/>
                    <a:pt x="32219" y="47406"/>
                  </a:cubicBezTo>
                  <a:cubicBezTo>
                    <a:pt x="32891" y="58164"/>
                    <a:pt x="30874" y="64889"/>
                    <a:pt x="32219" y="6556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EFC06BF9-1A80-4A47-75AA-65D8177AC981}"/>
                </a:ext>
              </a:extLst>
            </p:cNvPr>
            <p:cNvSpPr/>
            <p:nvPr/>
          </p:nvSpPr>
          <p:spPr>
            <a:xfrm>
              <a:off x="4259642" y="5865782"/>
              <a:ext cx="416903" cy="336212"/>
            </a:xfrm>
            <a:custGeom>
              <a:avLst/>
              <a:gdLst>
                <a:gd name="connsiteX0" fmla="*/ 414550 w 416903"/>
                <a:gd name="connsiteY0" fmla="*/ 5715 h 336212"/>
                <a:gd name="connsiteX1" fmla="*/ 411860 w 416903"/>
                <a:gd name="connsiteY1" fmla="*/ 332514 h 336212"/>
                <a:gd name="connsiteX2" fmla="*/ 5043 w 416903"/>
                <a:gd name="connsiteY2" fmla="*/ 330496 h 336212"/>
                <a:gd name="connsiteX3" fmla="*/ 218202 w 416903"/>
                <a:gd name="connsiteY3" fmla="*/ 214840 h 336212"/>
                <a:gd name="connsiteX4" fmla="*/ 211478 w 416903"/>
                <a:gd name="connsiteY4" fmla="*/ 5043 h 336212"/>
                <a:gd name="connsiteX5" fmla="*/ 414550 w 416903"/>
                <a:gd name="connsiteY5" fmla="*/ 5715 h 33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903" h="336212">
                  <a:moveTo>
                    <a:pt x="414550" y="5715"/>
                  </a:moveTo>
                  <a:lnTo>
                    <a:pt x="411860" y="332514"/>
                  </a:lnTo>
                  <a:lnTo>
                    <a:pt x="5043" y="330496"/>
                  </a:lnTo>
                  <a:cubicBezTo>
                    <a:pt x="7733" y="291496"/>
                    <a:pt x="218202" y="214840"/>
                    <a:pt x="218202" y="214840"/>
                  </a:cubicBezTo>
                  <a:lnTo>
                    <a:pt x="211478" y="5043"/>
                  </a:lnTo>
                  <a:lnTo>
                    <a:pt x="414550" y="5715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9F45CAAF-6FB6-8976-5C40-89E9AEECC0B3}"/>
                </a:ext>
              </a:extLst>
            </p:cNvPr>
            <p:cNvSpPr/>
            <p:nvPr/>
          </p:nvSpPr>
          <p:spPr>
            <a:xfrm>
              <a:off x="4577494" y="6058342"/>
              <a:ext cx="40345" cy="40345"/>
            </a:xfrm>
            <a:custGeom>
              <a:avLst/>
              <a:gdLst>
                <a:gd name="connsiteX0" fmla="*/ 25421 w 40345"/>
                <a:gd name="connsiteY0" fmla="*/ 5469 h 40345"/>
                <a:gd name="connsiteX1" fmla="*/ 36852 w 40345"/>
                <a:gd name="connsiteY1" fmla="*/ 24296 h 40345"/>
                <a:gd name="connsiteX2" fmla="*/ 18025 w 40345"/>
                <a:gd name="connsiteY2" fmla="*/ 35728 h 40345"/>
                <a:gd name="connsiteX3" fmla="*/ 5248 w 40345"/>
                <a:gd name="connsiteY3" fmla="*/ 15555 h 40345"/>
                <a:gd name="connsiteX4" fmla="*/ 26093 w 40345"/>
                <a:gd name="connsiteY4" fmla="*/ 6141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5" h="40345">
                  <a:moveTo>
                    <a:pt x="25421" y="5469"/>
                  </a:moveTo>
                  <a:cubicBezTo>
                    <a:pt x="33490" y="8158"/>
                    <a:pt x="38197" y="16227"/>
                    <a:pt x="36852" y="24296"/>
                  </a:cubicBezTo>
                  <a:cubicBezTo>
                    <a:pt x="34835" y="32366"/>
                    <a:pt x="26093" y="37745"/>
                    <a:pt x="18025" y="35728"/>
                  </a:cubicBezTo>
                  <a:cubicBezTo>
                    <a:pt x="9283" y="33038"/>
                    <a:pt x="3904" y="24296"/>
                    <a:pt x="5248" y="15555"/>
                  </a:cubicBezTo>
                  <a:cubicBezTo>
                    <a:pt x="8611" y="7486"/>
                    <a:pt x="17352" y="2779"/>
                    <a:pt x="26093" y="614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DEC4B986-4D79-843A-F077-649C95467A21}"/>
                </a:ext>
              </a:extLst>
            </p:cNvPr>
            <p:cNvSpPr/>
            <p:nvPr/>
          </p:nvSpPr>
          <p:spPr>
            <a:xfrm>
              <a:off x="4258813" y="6160304"/>
              <a:ext cx="416903" cy="40345"/>
            </a:xfrm>
            <a:custGeom>
              <a:avLst/>
              <a:gdLst>
                <a:gd name="connsiteX0" fmla="*/ 412689 w 416903"/>
                <a:gd name="connsiteY0" fmla="*/ 37992 h 40345"/>
                <a:gd name="connsiteX1" fmla="*/ 412689 w 416903"/>
                <a:gd name="connsiteY1" fmla="*/ 5043 h 40345"/>
                <a:gd name="connsiteX2" fmla="*/ 21338 w 416903"/>
                <a:gd name="connsiteY2" fmla="*/ 15802 h 40345"/>
                <a:gd name="connsiteX3" fmla="*/ 5200 w 416903"/>
                <a:gd name="connsiteY3" fmla="*/ 36647 h 40345"/>
                <a:gd name="connsiteX4" fmla="*/ 412689 w 416903"/>
                <a:gd name="connsiteY4" fmla="*/ 37992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903" h="40345">
                  <a:moveTo>
                    <a:pt x="412689" y="37992"/>
                  </a:moveTo>
                  <a:lnTo>
                    <a:pt x="412689" y="5043"/>
                  </a:lnTo>
                  <a:lnTo>
                    <a:pt x="21338" y="15802"/>
                  </a:lnTo>
                  <a:cubicBezTo>
                    <a:pt x="21338" y="15802"/>
                    <a:pt x="3182" y="23871"/>
                    <a:pt x="5200" y="36647"/>
                  </a:cubicBezTo>
                  <a:lnTo>
                    <a:pt x="412689" y="379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1178A7D-6701-731E-9F1E-EF239582A256}"/>
                </a:ext>
              </a:extLst>
            </p:cNvPr>
            <p:cNvSpPr/>
            <p:nvPr/>
          </p:nvSpPr>
          <p:spPr>
            <a:xfrm>
              <a:off x="4466051" y="6071693"/>
              <a:ext cx="40345" cy="33621"/>
            </a:xfrm>
            <a:custGeom>
              <a:avLst/>
              <a:gdLst>
                <a:gd name="connsiteX0" fmla="*/ 5069 w 40345"/>
                <a:gd name="connsiteY0" fmla="*/ 6911 h 33621"/>
                <a:gd name="connsiteX1" fmla="*/ 24569 w 40345"/>
                <a:gd name="connsiteY1" fmla="*/ 16325 h 33621"/>
                <a:gd name="connsiteX2" fmla="*/ 41379 w 40345"/>
                <a:gd name="connsiteY2" fmla="*/ 30446 h 33621"/>
                <a:gd name="connsiteX3" fmla="*/ 28604 w 40345"/>
                <a:gd name="connsiteY3" fmla="*/ 10273 h 33621"/>
                <a:gd name="connsiteX4" fmla="*/ 5069 w 40345"/>
                <a:gd name="connsiteY4" fmla="*/ 6911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5" h="33621">
                  <a:moveTo>
                    <a:pt x="5069" y="6911"/>
                  </a:moveTo>
                  <a:cubicBezTo>
                    <a:pt x="5069" y="8928"/>
                    <a:pt x="15155" y="9601"/>
                    <a:pt x="24569" y="16325"/>
                  </a:cubicBezTo>
                  <a:cubicBezTo>
                    <a:pt x="33983" y="23049"/>
                    <a:pt x="39362" y="31118"/>
                    <a:pt x="41379" y="30446"/>
                  </a:cubicBezTo>
                  <a:cubicBezTo>
                    <a:pt x="43397" y="29773"/>
                    <a:pt x="40707" y="17670"/>
                    <a:pt x="28604" y="10273"/>
                  </a:cubicBezTo>
                  <a:cubicBezTo>
                    <a:pt x="17172" y="2876"/>
                    <a:pt x="4396" y="4894"/>
                    <a:pt x="5069" y="691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5D7FDF29-CA6D-F68F-8C1C-0288C230B9DF}"/>
                </a:ext>
              </a:extLst>
            </p:cNvPr>
            <p:cNvSpPr/>
            <p:nvPr/>
          </p:nvSpPr>
          <p:spPr>
            <a:xfrm>
              <a:off x="4423041" y="6090256"/>
              <a:ext cx="33621" cy="40345"/>
            </a:xfrm>
            <a:custGeom>
              <a:avLst/>
              <a:gdLst>
                <a:gd name="connsiteX0" fmla="*/ 5043 w 33621"/>
                <a:gd name="connsiteY0" fmla="*/ 5831 h 40345"/>
                <a:gd name="connsiteX1" fmla="*/ 19837 w 33621"/>
                <a:gd name="connsiteY1" fmla="*/ 19952 h 40345"/>
                <a:gd name="connsiteX2" fmla="*/ 30595 w 33621"/>
                <a:gd name="connsiteY2" fmla="*/ 37435 h 40345"/>
                <a:gd name="connsiteX3" fmla="*/ 25216 w 33621"/>
                <a:gd name="connsiteY3" fmla="*/ 15918 h 40345"/>
                <a:gd name="connsiteX4" fmla="*/ 5043 w 33621"/>
                <a:gd name="connsiteY4" fmla="*/ 5831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1" h="40345">
                  <a:moveTo>
                    <a:pt x="5043" y="5831"/>
                  </a:moveTo>
                  <a:cubicBezTo>
                    <a:pt x="5043" y="7849"/>
                    <a:pt x="13112" y="11211"/>
                    <a:pt x="19837" y="19952"/>
                  </a:cubicBezTo>
                  <a:cubicBezTo>
                    <a:pt x="26561" y="28694"/>
                    <a:pt x="28578" y="37435"/>
                    <a:pt x="30595" y="37435"/>
                  </a:cubicBezTo>
                  <a:cubicBezTo>
                    <a:pt x="32612" y="37435"/>
                    <a:pt x="33957" y="26004"/>
                    <a:pt x="25216" y="15918"/>
                  </a:cubicBezTo>
                  <a:cubicBezTo>
                    <a:pt x="16474" y="5159"/>
                    <a:pt x="5043" y="3814"/>
                    <a:pt x="5043" y="583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E098A40E-E4AC-2D69-C096-D7505C759503}"/>
                </a:ext>
              </a:extLst>
            </p:cNvPr>
            <p:cNvSpPr/>
            <p:nvPr/>
          </p:nvSpPr>
          <p:spPr>
            <a:xfrm>
              <a:off x="4383311" y="6108071"/>
              <a:ext cx="26897" cy="40345"/>
            </a:xfrm>
            <a:custGeom>
              <a:avLst/>
              <a:gdLst>
                <a:gd name="connsiteX0" fmla="*/ 20567 w 26896"/>
                <a:gd name="connsiteY0" fmla="*/ 39121 h 40345"/>
                <a:gd name="connsiteX1" fmla="*/ 20567 w 26896"/>
                <a:gd name="connsiteY1" fmla="*/ 18948 h 40345"/>
                <a:gd name="connsiteX2" fmla="*/ 5101 w 26896"/>
                <a:gd name="connsiteY2" fmla="*/ 5499 h 40345"/>
                <a:gd name="connsiteX3" fmla="*/ 13842 w 26896"/>
                <a:gd name="connsiteY3" fmla="*/ 22310 h 40345"/>
                <a:gd name="connsiteX4" fmla="*/ 20567 w 26896"/>
                <a:gd name="connsiteY4" fmla="*/ 39121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6" h="40345">
                  <a:moveTo>
                    <a:pt x="20567" y="39121"/>
                  </a:moveTo>
                  <a:cubicBezTo>
                    <a:pt x="22584" y="39121"/>
                    <a:pt x="25273" y="29707"/>
                    <a:pt x="20567" y="18948"/>
                  </a:cubicBezTo>
                  <a:cubicBezTo>
                    <a:pt x="15860" y="8189"/>
                    <a:pt x="6445" y="3482"/>
                    <a:pt x="5101" y="5499"/>
                  </a:cubicBezTo>
                  <a:cubicBezTo>
                    <a:pt x="4428" y="6844"/>
                    <a:pt x="9808" y="12896"/>
                    <a:pt x="13842" y="22310"/>
                  </a:cubicBezTo>
                  <a:cubicBezTo>
                    <a:pt x="17877" y="31051"/>
                    <a:pt x="18549" y="39121"/>
                    <a:pt x="20567" y="3912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B8B57172-5199-31DF-54D5-BC01E83CBE87}"/>
                </a:ext>
              </a:extLst>
            </p:cNvPr>
            <p:cNvSpPr/>
            <p:nvPr/>
          </p:nvSpPr>
          <p:spPr>
            <a:xfrm>
              <a:off x="4469400" y="6019042"/>
              <a:ext cx="47070" cy="13448"/>
            </a:xfrm>
            <a:custGeom>
              <a:avLst/>
              <a:gdLst>
                <a:gd name="connsiteX0" fmla="*/ 5082 w 47069"/>
                <a:gd name="connsiteY0" fmla="*/ 11819 h 13448"/>
                <a:gd name="connsiteX1" fmla="*/ 25927 w 47069"/>
                <a:gd name="connsiteY1" fmla="*/ 11819 h 13448"/>
                <a:gd name="connsiteX2" fmla="*/ 46772 w 47069"/>
                <a:gd name="connsiteY2" fmla="*/ 14509 h 13448"/>
                <a:gd name="connsiteX3" fmla="*/ 25927 w 47069"/>
                <a:gd name="connsiteY3" fmla="*/ 5095 h 13448"/>
                <a:gd name="connsiteX4" fmla="*/ 5082 w 47069"/>
                <a:gd name="connsiteY4" fmla="*/ 11819 h 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9" h="13448">
                  <a:moveTo>
                    <a:pt x="5082" y="11819"/>
                  </a:moveTo>
                  <a:cubicBezTo>
                    <a:pt x="5754" y="13837"/>
                    <a:pt x="15169" y="11147"/>
                    <a:pt x="25927" y="11819"/>
                  </a:cubicBezTo>
                  <a:cubicBezTo>
                    <a:pt x="37359" y="12492"/>
                    <a:pt x="46100" y="16526"/>
                    <a:pt x="46772" y="14509"/>
                  </a:cubicBezTo>
                  <a:cubicBezTo>
                    <a:pt x="47445" y="12492"/>
                    <a:pt x="39376" y="5767"/>
                    <a:pt x="25927" y="5095"/>
                  </a:cubicBezTo>
                  <a:cubicBezTo>
                    <a:pt x="12479" y="4423"/>
                    <a:pt x="4410" y="10474"/>
                    <a:pt x="5082" y="1181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41E3ED3C-8D55-AEE6-B967-5DC2EA9420E2}"/>
                </a:ext>
              </a:extLst>
            </p:cNvPr>
            <p:cNvSpPr/>
            <p:nvPr/>
          </p:nvSpPr>
          <p:spPr>
            <a:xfrm>
              <a:off x="4479525" y="5944455"/>
              <a:ext cx="67242" cy="40345"/>
            </a:xfrm>
            <a:custGeom>
              <a:avLst/>
              <a:gdLst>
                <a:gd name="connsiteX0" fmla="*/ 5043 w 67242"/>
                <a:gd name="connsiteY0" fmla="*/ 37992 h 40345"/>
                <a:gd name="connsiteX1" fmla="*/ 25216 w 67242"/>
                <a:gd name="connsiteY1" fmla="*/ 37992 h 40345"/>
                <a:gd name="connsiteX2" fmla="*/ 46733 w 67242"/>
                <a:gd name="connsiteY2" fmla="*/ 31267 h 40345"/>
                <a:gd name="connsiteX3" fmla="*/ 58837 w 67242"/>
                <a:gd name="connsiteY3" fmla="*/ 25216 h 40345"/>
                <a:gd name="connsiteX4" fmla="*/ 64889 w 67242"/>
                <a:gd name="connsiteY4" fmla="*/ 20509 h 40345"/>
                <a:gd name="connsiteX5" fmla="*/ 65561 w 67242"/>
                <a:gd name="connsiteY5" fmla="*/ 9750 h 40345"/>
                <a:gd name="connsiteX6" fmla="*/ 56820 w 67242"/>
                <a:gd name="connsiteY6" fmla="*/ 5043 h 40345"/>
                <a:gd name="connsiteX7" fmla="*/ 49423 w 67242"/>
                <a:gd name="connsiteY7" fmla="*/ 6388 h 40345"/>
                <a:gd name="connsiteX8" fmla="*/ 36647 w 67242"/>
                <a:gd name="connsiteY8" fmla="*/ 10422 h 40345"/>
                <a:gd name="connsiteX9" fmla="*/ 17819 w 67242"/>
                <a:gd name="connsiteY9" fmla="*/ 23198 h 40345"/>
                <a:gd name="connsiteX10" fmla="*/ 5043 w 67242"/>
                <a:gd name="connsiteY10" fmla="*/ 40009 h 40345"/>
                <a:gd name="connsiteX11" fmla="*/ 19836 w 67242"/>
                <a:gd name="connsiteY11" fmla="*/ 27233 h 40345"/>
                <a:gd name="connsiteX12" fmla="*/ 37992 w 67242"/>
                <a:gd name="connsiteY12" fmla="*/ 17147 h 40345"/>
                <a:gd name="connsiteX13" fmla="*/ 49423 w 67242"/>
                <a:gd name="connsiteY13" fmla="*/ 13785 h 40345"/>
                <a:gd name="connsiteX14" fmla="*/ 58837 w 67242"/>
                <a:gd name="connsiteY14" fmla="*/ 14457 h 40345"/>
                <a:gd name="connsiteX15" fmla="*/ 58837 w 67242"/>
                <a:gd name="connsiteY15" fmla="*/ 16474 h 40345"/>
                <a:gd name="connsiteX16" fmla="*/ 54130 w 67242"/>
                <a:gd name="connsiteY16" fmla="*/ 19836 h 40345"/>
                <a:gd name="connsiteX17" fmla="*/ 43371 w 67242"/>
                <a:gd name="connsiteY17" fmla="*/ 25888 h 40345"/>
                <a:gd name="connsiteX18" fmla="*/ 23871 w 67242"/>
                <a:gd name="connsiteY18" fmla="*/ 33285 h 40345"/>
                <a:gd name="connsiteX19" fmla="*/ 5043 w 67242"/>
                <a:gd name="connsiteY19" fmla="*/ 37992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42" h="40345">
                  <a:moveTo>
                    <a:pt x="5043" y="37992"/>
                  </a:moveTo>
                  <a:cubicBezTo>
                    <a:pt x="11767" y="40009"/>
                    <a:pt x="18492" y="40009"/>
                    <a:pt x="25216" y="37992"/>
                  </a:cubicBezTo>
                  <a:cubicBezTo>
                    <a:pt x="32612" y="36647"/>
                    <a:pt x="40009" y="34630"/>
                    <a:pt x="46733" y="31267"/>
                  </a:cubicBezTo>
                  <a:cubicBezTo>
                    <a:pt x="50768" y="29250"/>
                    <a:pt x="54802" y="27233"/>
                    <a:pt x="58837" y="25216"/>
                  </a:cubicBezTo>
                  <a:cubicBezTo>
                    <a:pt x="60854" y="23871"/>
                    <a:pt x="62872" y="22526"/>
                    <a:pt x="64889" y="20509"/>
                  </a:cubicBezTo>
                  <a:cubicBezTo>
                    <a:pt x="67579" y="17819"/>
                    <a:pt x="68251" y="13112"/>
                    <a:pt x="65561" y="9750"/>
                  </a:cubicBezTo>
                  <a:cubicBezTo>
                    <a:pt x="63544" y="7060"/>
                    <a:pt x="60182" y="5043"/>
                    <a:pt x="56820" y="5043"/>
                  </a:cubicBezTo>
                  <a:cubicBezTo>
                    <a:pt x="54130" y="5043"/>
                    <a:pt x="51440" y="5043"/>
                    <a:pt x="49423" y="6388"/>
                  </a:cubicBezTo>
                  <a:cubicBezTo>
                    <a:pt x="45389" y="7060"/>
                    <a:pt x="40682" y="9078"/>
                    <a:pt x="36647" y="10422"/>
                  </a:cubicBezTo>
                  <a:cubicBezTo>
                    <a:pt x="29923" y="13785"/>
                    <a:pt x="23198" y="17819"/>
                    <a:pt x="17819" y="23198"/>
                  </a:cubicBezTo>
                  <a:cubicBezTo>
                    <a:pt x="8405" y="31940"/>
                    <a:pt x="5043" y="39337"/>
                    <a:pt x="5043" y="40009"/>
                  </a:cubicBezTo>
                  <a:cubicBezTo>
                    <a:pt x="5043" y="40682"/>
                    <a:pt x="10422" y="34630"/>
                    <a:pt x="19836" y="27233"/>
                  </a:cubicBezTo>
                  <a:cubicBezTo>
                    <a:pt x="25216" y="23198"/>
                    <a:pt x="31940" y="19836"/>
                    <a:pt x="37992" y="17147"/>
                  </a:cubicBezTo>
                  <a:cubicBezTo>
                    <a:pt x="42027" y="15802"/>
                    <a:pt x="45389" y="14457"/>
                    <a:pt x="49423" y="13785"/>
                  </a:cubicBezTo>
                  <a:cubicBezTo>
                    <a:pt x="53457" y="12440"/>
                    <a:pt x="57492" y="12440"/>
                    <a:pt x="58837" y="14457"/>
                  </a:cubicBezTo>
                  <a:cubicBezTo>
                    <a:pt x="60182" y="16474"/>
                    <a:pt x="58837" y="15130"/>
                    <a:pt x="58837" y="16474"/>
                  </a:cubicBezTo>
                  <a:cubicBezTo>
                    <a:pt x="57492" y="17819"/>
                    <a:pt x="56147" y="19164"/>
                    <a:pt x="54130" y="19836"/>
                  </a:cubicBezTo>
                  <a:cubicBezTo>
                    <a:pt x="50768" y="21854"/>
                    <a:pt x="47406" y="23871"/>
                    <a:pt x="43371" y="25888"/>
                  </a:cubicBezTo>
                  <a:cubicBezTo>
                    <a:pt x="37319" y="29250"/>
                    <a:pt x="30595" y="31267"/>
                    <a:pt x="23871" y="33285"/>
                  </a:cubicBezTo>
                  <a:cubicBezTo>
                    <a:pt x="18492" y="34630"/>
                    <a:pt x="11767" y="35975"/>
                    <a:pt x="5043" y="3799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0CE6CE5D-39AE-4A9A-0A56-C3EA5157CF4A}"/>
                </a:ext>
              </a:extLst>
            </p:cNvPr>
            <p:cNvSpPr/>
            <p:nvPr/>
          </p:nvSpPr>
          <p:spPr>
            <a:xfrm>
              <a:off x="4455486" y="5916214"/>
              <a:ext cx="40345" cy="73967"/>
            </a:xfrm>
            <a:custGeom>
              <a:avLst/>
              <a:gdLst>
                <a:gd name="connsiteX0" fmla="*/ 31772 w 40345"/>
                <a:gd name="connsiteY0" fmla="*/ 69596 h 73966"/>
                <a:gd name="connsiteX1" fmla="*/ 37151 w 40345"/>
                <a:gd name="connsiteY1" fmla="*/ 50096 h 73966"/>
                <a:gd name="connsiteX2" fmla="*/ 34462 w 40345"/>
                <a:gd name="connsiteY2" fmla="*/ 27905 h 73966"/>
                <a:gd name="connsiteX3" fmla="*/ 29083 w 40345"/>
                <a:gd name="connsiteY3" fmla="*/ 15130 h 73966"/>
                <a:gd name="connsiteX4" fmla="*/ 16306 w 40345"/>
                <a:gd name="connsiteY4" fmla="*/ 5043 h 73966"/>
                <a:gd name="connsiteX5" fmla="*/ 7565 w 40345"/>
                <a:gd name="connsiteY5" fmla="*/ 10422 h 73966"/>
                <a:gd name="connsiteX6" fmla="*/ 5548 w 40345"/>
                <a:gd name="connsiteY6" fmla="*/ 17819 h 73966"/>
                <a:gd name="connsiteX7" fmla="*/ 5548 w 40345"/>
                <a:gd name="connsiteY7" fmla="*/ 31267 h 73966"/>
                <a:gd name="connsiteX8" fmla="*/ 14289 w 40345"/>
                <a:gd name="connsiteY8" fmla="*/ 52113 h 73966"/>
                <a:gd name="connsiteX9" fmla="*/ 30427 w 40345"/>
                <a:gd name="connsiteY9" fmla="*/ 64889 h 73966"/>
                <a:gd name="connsiteX10" fmla="*/ 17651 w 40345"/>
                <a:gd name="connsiteY10" fmla="*/ 50096 h 73966"/>
                <a:gd name="connsiteX11" fmla="*/ 11599 w 40345"/>
                <a:gd name="connsiteY11" fmla="*/ 30595 h 73966"/>
                <a:gd name="connsiteX12" fmla="*/ 11599 w 40345"/>
                <a:gd name="connsiteY12" fmla="*/ 19164 h 73966"/>
                <a:gd name="connsiteX13" fmla="*/ 15634 w 40345"/>
                <a:gd name="connsiteY13" fmla="*/ 11767 h 73966"/>
                <a:gd name="connsiteX14" fmla="*/ 23031 w 40345"/>
                <a:gd name="connsiteY14" fmla="*/ 18492 h 73966"/>
                <a:gd name="connsiteX15" fmla="*/ 28410 w 40345"/>
                <a:gd name="connsiteY15" fmla="*/ 29250 h 73966"/>
                <a:gd name="connsiteX16" fmla="*/ 32445 w 40345"/>
                <a:gd name="connsiteY16" fmla="*/ 49423 h 73966"/>
                <a:gd name="connsiteX17" fmla="*/ 31772 w 40345"/>
                <a:gd name="connsiteY17" fmla="*/ 69596 h 7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45" h="73966">
                  <a:moveTo>
                    <a:pt x="31772" y="69596"/>
                  </a:moveTo>
                  <a:cubicBezTo>
                    <a:pt x="35807" y="63544"/>
                    <a:pt x="37824" y="56820"/>
                    <a:pt x="37151" y="50096"/>
                  </a:cubicBezTo>
                  <a:cubicBezTo>
                    <a:pt x="37824" y="42699"/>
                    <a:pt x="36479" y="35302"/>
                    <a:pt x="34462" y="27905"/>
                  </a:cubicBezTo>
                  <a:cubicBezTo>
                    <a:pt x="33117" y="23871"/>
                    <a:pt x="31772" y="19164"/>
                    <a:pt x="29083" y="15130"/>
                  </a:cubicBezTo>
                  <a:cubicBezTo>
                    <a:pt x="27065" y="9750"/>
                    <a:pt x="22358" y="5715"/>
                    <a:pt x="16306" y="5043"/>
                  </a:cubicBezTo>
                  <a:cubicBezTo>
                    <a:pt x="12944" y="5043"/>
                    <a:pt x="9582" y="7060"/>
                    <a:pt x="7565" y="10422"/>
                  </a:cubicBezTo>
                  <a:cubicBezTo>
                    <a:pt x="6220" y="13112"/>
                    <a:pt x="5548" y="15130"/>
                    <a:pt x="5548" y="17819"/>
                  </a:cubicBezTo>
                  <a:cubicBezTo>
                    <a:pt x="4875" y="22526"/>
                    <a:pt x="4875" y="27233"/>
                    <a:pt x="5548" y="31267"/>
                  </a:cubicBezTo>
                  <a:cubicBezTo>
                    <a:pt x="6892" y="38664"/>
                    <a:pt x="9582" y="46061"/>
                    <a:pt x="14289" y="52113"/>
                  </a:cubicBezTo>
                  <a:cubicBezTo>
                    <a:pt x="22358" y="62872"/>
                    <a:pt x="30427" y="64889"/>
                    <a:pt x="30427" y="64889"/>
                  </a:cubicBezTo>
                  <a:cubicBezTo>
                    <a:pt x="30427" y="64889"/>
                    <a:pt x="24375" y="60182"/>
                    <a:pt x="17651" y="50096"/>
                  </a:cubicBezTo>
                  <a:cubicBezTo>
                    <a:pt x="14289" y="44044"/>
                    <a:pt x="12272" y="37992"/>
                    <a:pt x="11599" y="30595"/>
                  </a:cubicBezTo>
                  <a:cubicBezTo>
                    <a:pt x="10927" y="26561"/>
                    <a:pt x="10927" y="22526"/>
                    <a:pt x="11599" y="19164"/>
                  </a:cubicBezTo>
                  <a:cubicBezTo>
                    <a:pt x="12272" y="15130"/>
                    <a:pt x="13616" y="11095"/>
                    <a:pt x="15634" y="11767"/>
                  </a:cubicBezTo>
                  <a:cubicBezTo>
                    <a:pt x="16979" y="12440"/>
                    <a:pt x="21013" y="15130"/>
                    <a:pt x="23031" y="18492"/>
                  </a:cubicBezTo>
                  <a:cubicBezTo>
                    <a:pt x="25048" y="21854"/>
                    <a:pt x="26393" y="25888"/>
                    <a:pt x="28410" y="29250"/>
                  </a:cubicBezTo>
                  <a:cubicBezTo>
                    <a:pt x="30427" y="35975"/>
                    <a:pt x="31772" y="42699"/>
                    <a:pt x="32445" y="49423"/>
                  </a:cubicBezTo>
                  <a:cubicBezTo>
                    <a:pt x="32445" y="61527"/>
                    <a:pt x="30427" y="68924"/>
                    <a:pt x="31772" y="6959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802C5642-3BB2-7AF4-EB09-1BBB3A87E236}"/>
                </a:ext>
              </a:extLst>
            </p:cNvPr>
            <p:cNvSpPr/>
            <p:nvPr/>
          </p:nvSpPr>
          <p:spPr>
            <a:xfrm>
              <a:off x="3833326" y="4021993"/>
              <a:ext cx="571561" cy="1997101"/>
            </a:xfrm>
            <a:custGeom>
              <a:avLst/>
              <a:gdLst>
                <a:gd name="connsiteX0" fmla="*/ 19836 w 571560"/>
                <a:gd name="connsiteY0" fmla="*/ 5043 h 1997101"/>
                <a:gd name="connsiteX1" fmla="*/ 37319 w 571560"/>
                <a:gd name="connsiteY1" fmla="*/ 375549 h 1997101"/>
                <a:gd name="connsiteX2" fmla="*/ 245098 w 571560"/>
                <a:gd name="connsiteY2" fmla="*/ 1132027 h 1997101"/>
                <a:gd name="connsiteX3" fmla="*/ 365462 w 571560"/>
                <a:gd name="connsiteY3" fmla="*/ 1996092 h 1997101"/>
                <a:gd name="connsiteX4" fmla="*/ 571224 w 571560"/>
                <a:gd name="connsiteY4" fmla="*/ 1984661 h 1997101"/>
                <a:gd name="connsiteX5" fmla="*/ 497929 w 571560"/>
                <a:gd name="connsiteY5" fmla="*/ 118010 h 1997101"/>
                <a:gd name="connsiteX6" fmla="*/ 19836 w 571560"/>
                <a:gd name="connsiteY6" fmla="*/ 5043 h 199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60" h="1997101">
                  <a:moveTo>
                    <a:pt x="19836" y="5043"/>
                  </a:moveTo>
                  <a:cubicBezTo>
                    <a:pt x="2353" y="15130"/>
                    <a:pt x="-7734" y="255857"/>
                    <a:pt x="37319" y="375549"/>
                  </a:cubicBezTo>
                  <a:cubicBezTo>
                    <a:pt x="82371" y="495241"/>
                    <a:pt x="245098" y="1132027"/>
                    <a:pt x="245098" y="1132027"/>
                  </a:cubicBezTo>
                  <a:lnTo>
                    <a:pt x="365462" y="1996092"/>
                  </a:lnTo>
                  <a:lnTo>
                    <a:pt x="571224" y="1984661"/>
                  </a:lnTo>
                  <a:lnTo>
                    <a:pt x="497929" y="118010"/>
                  </a:lnTo>
                  <a:lnTo>
                    <a:pt x="19836" y="5043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F52E150F-D462-BD60-7FB5-D91FE22F6048}"/>
                </a:ext>
              </a:extLst>
            </p:cNvPr>
            <p:cNvSpPr/>
            <p:nvPr/>
          </p:nvSpPr>
          <p:spPr>
            <a:xfrm>
              <a:off x="4111036" y="4055807"/>
              <a:ext cx="618631" cy="1950031"/>
            </a:xfrm>
            <a:custGeom>
              <a:avLst/>
              <a:gdLst>
                <a:gd name="connsiteX0" fmla="*/ 5043 w 618630"/>
                <a:gd name="connsiteY0" fmla="*/ 84197 h 1950031"/>
                <a:gd name="connsiteX1" fmla="*/ 128097 w 618630"/>
                <a:gd name="connsiteY1" fmla="*/ 823191 h 1950031"/>
                <a:gd name="connsiteX2" fmla="*/ 193995 w 618630"/>
                <a:gd name="connsiteY2" fmla="*/ 1104937 h 1950031"/>
                <a:gd name="connsiteX3" fmla="*/ 277375 w 618630"/>
                <a:gd name="connsiteY3" fmla="*/ 1275061 h 1950031"/>
                <a:gd name="connsiteX4" fmla="*/ 349325 w 618630"/>
                <a:gd name="connsiteY4" fmla="*/ 1947485 h 1950031"/>
                <a:gd name="connsiteX5" fmla="*/ 567190 w 618630"/>
                <a:gd name="connsiteY5" fmla="*/ 1947485 h 1950031"/>
                <a:gd name="connsiteX6" fmla="*/ 593415 w 618630"/>
                <a:gd name="connsiteY6" fmla="*/ 1240095 h 1950031"/>
                <a:gd name="connsiteX7" fmla="*/ 524155 w 618630"/>
                <a:gd name="connsiteY7" fmla="*/ 811088 h 1950031"/>
                <a:gd name="connsiteX8" fmla="*/ 538276 w 618630"/>
                <a:gd name="connsiteY8" fmla="*/ 377374 h 1950031"/>
                <a:gd name="connsiteX9" fmla="*/ 594087 w 618630"/>
                <a:gd name="connsiteY9" fmla="*/ 195147 h 1950031"/>
                <a:gd name="connsiteX10" fmla="*/ 616277 w 618630"/>
                <a:gd name="connsiteY10" fmla="*/ 35782 h 1950031"/>
                <a:gd name="connsiteX11" fmla="*/ 5043 w 618630"/>
                <a:gd name="connsiteY11" fmla="*/ 84197 h 195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8630" h="1950031">
                  <a:moveTo>
                    <a:pt x="5043" y="84197"/>
                  </a:moveTo>
                  <a:cubicBezTo>
                    <a:pt x="5043" y="84197"/>
                    <a:pt x="79683" y="612050"/>
                    <a:pt x="128097" y="823191"/>
                  </a:cubicBezTo>
                  <a:cubicBezTo>
                    <a:pt x="176511" y="1034332"/>
                    <a:pt x="193995" y="1104937"/>
                    <a:pt x="193995" y="1104937"/>
                  </a:cubicBezTo>
                  <a:cubicBezTo>
                    <a:pt x="193995" y="1104937"/>
                    <a:pt x="276703" y="1271026"/>
                    <a:pt x="277375" y="1275061"/>
                  </a:cubicBezTo>
                  <a:lnTo>
                    <a:pt x="349325" y="1947485"/>
                  </a:lnTo>
                  <a:lnTo>
                    <a:pt x="567190" y="1947485"/>
                  </a:lnTo>
                  <a:cubicBezTo>
                    <a:pt x="567190" y="1947485"/>
                    <a:pt x="624347" y="1357769"/>
                    <a:pt x="593415" y="1240095"/>
                  </a:cubicBezTo>
                  <a:cubicBezTo>
                    <a:pt x="562483" y="1122420"/>
                    <a:pt x="513396" y="942211"/>
                    <a:pt x="524155" y="811088"/>
                  </a:cubicBezTo>
                  <a:cubicBezTo>
                    <a:pt x="534914" y="679292"/>
                    <a:pt x="538276" y="400236"/>
                    <a:pt x="538276" y="377374"/>
                  </a:cubicBezTo>
                  <a:cubicBezTo>
                    <a:pt x="538276" y="354511"/>
                    <a:pt x="594087" y="195147"/>
                    <a:pt x="594087" y="195147"/>
                  </a:cubicBezTo>
                  <a:cubicBezTo>
                    <a:pt x="610898" y="144043"/>
                    <a:pt x="618295" y="90249"/>
                    <a:pt x="616277" y="35782"/>
                  </a:cubicBezTo>
                  <a:cubicBezTo>
                    <a:pt x="612243" y="-54995"/>
                    <a:pt x="5043" y="84197"/>
                    <a:pt x="5043" y="8419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39824829-1ACD-E0BB-93A7-42173F478906}"/>
                </a:ext>
              </a:extLst>
            </p:cNvPr>
            <p:cNvSpPr/>
            <p:nvPr/>
          </p:nvSpPr>
          <p:spPr>
            <a:xfrm>
              <a:off x="4084812" y="4214307"/>
              <a:ext cx="302591" cy="1102776"/>
            </a:xfrm>
            <a:custGeom>
              <a:avLst/>
              <a:gdLst>
                <a:gd name="connsiteX0" fmla="*/ 303599 w 302591"/>
                <a:gd name="connsiteY0" fmla="*/ 1102440 h 1102776"/>
                <a:gd name="connsiteX1" fmla="*/ 301582 w 302591"/>
                <a:gd name="connsiteY1" fmla="*/ 1099751 h 1102776"/>
                <a:gd name="connsiteX2" fmla="*/ 296875 w 302591"/>
                <a:gd name="connsiteY2" fmla="*/ 1091681 h 1102776"/>
                <a:gd name="connsiteX3" fmla="*/ 280065 w 302591"/>
                <a:gd name="connsiteY3" fmla="*/ 1060750 h 1102776"/>
                <a:gd name="connsiteX4" fmla="*/ 217529 w 302591"/>
                <a:gd name="connsiteY4" fmla="*/ 947110 h 1102776"/>
                <a:gd name="connsiteX5" fmla="*/ 217529 w 302591"/>
                <a:gd name="connsiteY5" fmla="*/ 947110 h 1102776"/>
                <a:gd name="connsiteX6" fmla="*/ 120028 w 302591"/>
                <a:gd name="connsiteY6" fmla="*/ 565173 h 1102776"/>
                <a:gd name="connsiteX7" fmla="*/ 35975 w 302591"/>
                <a:gd name="connsiteY7" fmla="*/ 169787 h 1102776"/>
                <a:gd name="connsiteX8" fmla="*/ 12440 w 302591"/>
                <a:gd name="connsiteY8" fmla="*/ 49423 h 1102776"/>
                <a:gd name="connsiteX9" fmla="*/ 6388 w 302591"/>
                <a:gd name="connsiteY9" fmla="*/ 16474 h 1102776"/>
                <a:gd name="connsiteX10" fmla="*/ 5043 w 302591"/>
                <a:gd name="connsiteY10" fmla="*/ 7733 h 1102776"/>
                <a:gd name="connsiteX11" fmla="*/ 5043 w 302591"/>
                <a:gd name="connsiteY11" fmla="*/ 5043 h 1102776"/>
                <a:gd name="connsiteX12" fmla="*/ 5715 w 302591"/>
                <a:gd name="connsiteY12" fmla="*/ 7733 h 1102776"/>
                <a:gd name="connsiteX13" fmla="*/ 7733 w 302591"/>
                <a:gd name="connsiteY13" fmla="*/ 16474 h 1102776"/>
                <a:gd name="connsiteX14" fmla="*/ 15130 w 302591"/>
                <a:gd name="connsiteY14" fmla="*/ 48751 h 1102776"/>
                <a:gd name="connsiteX15" fmla="*/ 40009 w 302591"/>
                <a:gd name="connsiteY15" fmla="*/ 168442 h 1102776"/>
                <a:gd name="connsiteX16" fmla="*/ 126080 w 302591"/>
                <a:gd name="connsiteY16" fmla="*/ 563155 h 1102776"/>
                <a:gd name="connsiteX17" fmla="*/ 222236 w 302591"/>
                <a:gd name="connsiteY17" fmla="*/ 945765 h 1102776"/>
                <a:gd name="connsiteX18" fmla="*/ 222236 w 302591"/>
                <a:gd name="connsiteY18" fmla="*/ 945765 h 1102776"/>
                <a:gd name="connsiteX19" fmla="*/ 282082 w 302591"/>
                <a:gd name="connsiteY19" fmla="*/ 1060750 h 1102776"/>
                <a:gd name="connsiteX20" fmla="*/ 298220 w 302591"/>
                <a:gd name="connsiteY20" fmla="*/ 1092354 h 1102776"/>
                <a:gd name="connsiteX21" fmla="*/ 302255 w 302591"/>
                <a:gd name="connsiteY21" fmla="*/ 1100423 h 1102776"/>
                <a:gd name="connsiteX22" fmla="*/ 303599 w 302591"/>
                <a:gd name="connsiteY22" fmla="*/ 1102440 h 110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91" h="1102776">
                  <a:moveTo>
                    <a:pt x="303599" y="1102440"/>
                  </a:moveTo>
                  <a:cubicBezTo>
                    <a:pt x="302927" y="1101768"/>
                    <a:pt x="302255" y="1101095"/>
                    <a:pt x="301582" y="1099751"/>
                  </a:cubicBezTo>
                  <a:lnTo>
                    <a:pt x="296875" y="1091681"/>
                  </a:lnTo>
                  <a:cubicBezTo>
                    <a:pt x="292841" y="1084285"/>
                    <a:pt x="286789" y="1074198"/>
                    <a:pt x="280065" y="1060750"/>
                  </a:cubicBezTo>
                  <a:lnTo>
                    <a:pt x="217529" y="947110"/>
                  </a:lnTo>
                  <a:lnTo>
                    <a:pt x="217529" y="947110"/>
                  </a:lnTo>
                  <a:cubicBezTo>
                    <a:pt x="189287" y="848936"/>
                    <a:pt x="154322" y="714451"/>
                    <a:pt x="120028" y="565173"/>
                  </a:cubicBezTo>
                  <a:cubicBezTo>
                    <a:pt x="84389" y="411188"/>
                    <a:pt x="56147" y="271323"/>
                    <a:pt x="35975" y="169787"/>
                  </a:cubicBezTo>
                  <a:cubicBezTo>
                    <a:pt x="26561" y="119355"/>
                    <a:pt x="18492" y="78337"/>
                    <a:pt x="12440" y="49423"/>
                  </a:cubicBezTo>
                  <a:cubicBezTo>
                    <a:pt x="9750" y="35302"/>
                    <a:pt x="7733" y="24543"/>
                    <a:pt x="6388" y="16474"/>
                  </a:cubicBezTo>
                  <a:cubicBezTo>
                    <a:pt x="6388" y="13112"/>
                    <a:pt x="5043" y="10422"/>
                    <a:pt x="5043" y="7733"/>
                  </a:cubicBezTo>
                  <a:cubicBezTo>
                    <a:pt x="5043" y="7060"/>
                    <a:pt x="5043" y="5716"/>
                    <a:pt x="5043" y="5043"/>
                  </a:cubicBezTo>
                  <a:cubicBezTo>
                    <a:pt x="5043" y="5043"/>
                    <a:pt x="5043" y="5716"/>
                    <a:pt x="5715" y="7733"/>
                  </a:cubicBezTo>
                  <a:cubicBezTo>
                    <a:pt x="6388" y="9750"/>
                    <a:pt x="7060" y="13112"/>
                    <a:pt x="7733" y="16474"/>
                  </a:cubicBezTo>
                  <a:lnTo>
                    <a:pt x="15130" y="48751"/>
                  </a:lnTo>
                  <a:cubicBezTo>
                    <a:pt x="21181" y="77665"/>
                    <a:pt x="29923" y="118683"/>
                    <a:pt x="40009" y="168442"/>
                  </a:cubicBezTo>
                  <a:cubicBezTo>
                    <a:pt x="61527" y="269978"/>
                    <a:pt x="90441" y="409843"/>
                    <a:pt x="126080" y="563155"/>
                  </a:cubicBezTo>
                  <a:cubicBezTo>
                    <a:pt x="160373" y="712434"/>
                    <a:pt x="194667" y="846919"/>
                    <a:pt x="222236" y="945765"/>
                  </a:cubicBezTo>
                  <a:lnTo>
                    <a:pt x="222236" y="945765"/>
                  </a:lnTo>
                  <a:cubicBezTo>
                    <a:pt x="247116" y="994180"/>
                    <a:pt x="267961" y="1033180"/>
                    <a:pt x="282082" y="1060750"/>
                  </a:cubicBezTo>
                  <a:cubicBezTo>
                    <a:pt x="288806" y="1074198"/>
                    <a:pt x="294858" y="1084285"/>
                    <a:pt x="298220" y="1092354"/>
                  </a:cubicBezTo>
                  <a:lnTo>
                    <a:pt x="302255" y="1100423"/>
                  </a:lnTo>
                  <a:cubicBezTo>
                    <a:pt x="302927" y="1101095"/>
                    <a:pt x="303599" y="1101768"/>
                    <a:pt x="303599" y="110244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0ACBE8B8-1AD4-A6E6-C6E1-525A584AB904}"/>
                </a:ext>
              </a:extLst>
            </p:cNvPr>
            <p:cNvSpPr/>
            <p:nvPr/>
          </p:nvSpPr>
          <p:spPr>
            <a:xfrm>
              <a:off x="4599216" y="4348792"/>
              <a:ext cx="60518" cy="73967"/>
            </a:xfrm>
            <a:custGeom>
              <a:avLst/>
              <a:gdLst>
                <a:gd name="connsiteX0" fmla="*/ 57492 w 60518"/>
                <a:gd name="connsiteY0" fmla="*/ 70941 h 73966"/>
                <a:gd name="connsiteX1" fmla="*/ 31267 w 60518"/>
                <a:gd name="connsiteY1" fmla="*/ 37992 h 73966"/>
                <a:gd name="connsiteX2" fmla="*/ 5043 w 60518"/>
                <a:gd name="connsiteY2" fmla="*/ 5043 h 73966"/>
                <a:gd name="connsiteX3" fmla="*/ 35975 w 60518"/>
                <a:gd name="connsiteY3" fmla="*/ 33957 h 73966"/>
                <a:gd name="connsiteX4" fmla="*/ 57492 w 60518"/>
                <a:gd name="connsiteY4" fmla="*/ 70941 h 7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18" h="73966">
                  <a:moveTo>
                    <a:pt x="57492" y="70941"/>
                  </a:moveTo>
                  <a:cubicBezTo>
                    <a:pt x="48078" y="60854"/>
                    <a:pt x="39337" y="50096"/>
                    <a:pt x="31267" y="37992"/>
                  </a:cubicBezTo>
                  <a:cubicBezTo>
                    <a:pt x="21854" y="27906"/>
                    <a:pt x="13112" y="17147"/>
                    <a:pt x="5043" y="5043"/>
                  </a:cubicBezTo>
                  <a:cubicBezTo>
                    <a:pt x="17147" y="12440"/>
                    <a:pt x="27905" y="21854"/>
                    <a:pt x="35975" y="33957"/>
                  </a:cubicBezTo>
                  <a:cubicBezTo>
                    <a:pt x="46061" y="44716"/>
                    <a:pt x="53458" y="56820"/>
                    <a:pt x="57492" y="70941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E1C35B0B-BD47-1471-962B-F19D73E5B39F}"/>
                </a:ext>
              </a:extLst>
            </p:cNvPr>
            <p:cNvSpPr/>
            <p:nvPr/>
          </p:nvSpPr>
          <p:spPr>
            <a:xfrm>
              <a:off x="3890481" y="1971364"/>
              <a:ext cx="322764" cy="490870"/>
            </a:xfrm>
            <a:custGeom>
              <a:avLst/>
              <a:gdLst>
                <a:gd name="connsiteX0" fmla="*/ 316376 w 322763"/>
                <a:gd name="connsiteY0" fmla="*/ 211884 h 490869"/>
                <a:gd name="connsiteX1" fmla="*/ 274013 w 322763"/>
                <a:gd name="connsiteY1" fmla="*/ 70002 h 490869"/>
                <a:gd name="connsiteX2" fmla="*/ 61527 w 322763"/>
                <a:gd name="connsiteY2" fmla="*/ 31002 h 490869"/>
                <a:gd name="connsiteX3" fmla="*/ 36647 w 322763"/>
                <a:gd name="connsiteY3" fmla="*/ 46467 h 490869"/>
                <a:gd name="connsiteX4" fmla="*/ 5043 w 322763"/>
                <a:gd name="connsiteY4" fmla="*/ 236764 h 490869"/>
                <a:gd name="connsiteX5" fmla="*/ 44716 w 322763"/>
                <a:gd name="connsiteY5" fmla="*/ 343679 h 490869"/>
                <a:gd name="connsiteX6" fmla="*/ 79683 w 322763"/>
                <a:gd name="connsiteY6" fmla="*/ 385369 h 490869"/>
                <a:gd name="connsiteX7" fmla="*/ 94476 w 322763"/>
                <a:gd name="connsiteY7" fmla="*/ 431094 h 490869"/>
                <a:gd name="connsiteX8" fmla="*/ 223581 w 322763"/>
                <a:gd name="connsiteY8" fmla="*/ 480854 h 490869"/>
                <a:gd name="connsiteX9" fmla="*/ 315031 w 322763"/>
                <a:gd name="connsiteY9" fmla="*/ 365197 h 490869"/>
                <a:gd name="connsiteX10" fmla="*/ 316376 w 322763"/>
                <a:gd name="connsiteY10" fmla="*/ 211884 h 4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763" h="490869">
                  <a:moveTo>
                    <a:pt x="316376" y="211884"/>
                  </a:moveTo>
                  <a:cubicBezTo>
                    <a:pt x="310324" y="162124"/>
                    <a:pt x="302927" y="110348"/>
                    <a:pt x="274013" y="70002"/>
                  </a:cubicBezTo>
                  <a:cubicBezTo>
                    <a:pt x="224926" y="2087"/>
                    <a:pt x="130787" y="-15396"/>
                    <a:pt x="61527" y="31002"/>
                  </a:cubicBezTo>
                  <a:lnTo>
                    <a:pt x="36647" y="46467"/>
                  </a:lnTo>
                  <a:cubicBezTo>
                    <a:pt x="16474" y="107658"/>
                    <a:pt x="5716" y="172211"/>
                    <a:pt x="5043" y="236764"/>
                  </a:cubicBezTo>
                  <a:cubicBezTo>
                    <a:pt x="6388" y="275764"/>
                    <a:pt x="20509" y="312748"/>
                    <a:pt x="44716" y="343679"/>
                  </a:cubicBezTo>
                  <a:cubicBezTo>
                    <a:pt x="55475" y="357800"/>
                    <a:pt x="70941" y="369231"/>
                    <a:pt x="79683" y="385369"/>
                  </a:cubicBezTo>
                  <a:cubicBezTo>
                    <a:pt x="85734" y="400163"/>
                    <a:pt x="90441" y="415629"/>
                    <a:pt x="94476" y="431094"/>
                  </a:cubicBezTo>
                  <a:cubicBezTo>
                    <a:pt x="112631" y="478836"/>
                    <a:pt x="175839" y="499009"/>
                    <a:pt x="223581" y="480854"/>
                  </a:cubicBezTo>
                  <a:cubicBezTo>
                    <a:pt x="271324" y="462698"/>
                    <a:pt x="302927" y="414956"/>
                    <a:pt x="315031" y="365197"/>
                  </a:cubicBezTo>
                  <a:cubicBezTo>
                    <a:pt x="326462" y="314765"/>
                    <a:pt x="321755" y="262316"/>
                    <a:pt x="316376" y="21188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5F22A8CA-B02D-6951-1EEE-63F64D60049C}"/>
                </a:ext>
              </a:extLst>
            </p:cNvPr>
            <p:cNvSpPr/>
            <p:nvPr/>
          </p:nvSpPr>
          <p:spPr>
            <a:xfrm>
              <a:off x="3862229" y="1853631"/>
              <a:ext cx="652252" cy="168106"/>
            </a:xfrm>
            <a:custGeom>
              <a:avLst/>
              <a:gdLst>
                <a:gd name="connsiteX0" fmla="*/ 93141 w 652251"/>
                <a:gd name="connsiteY0" fmla="*/ 160167 h 168106"/>
                <a:gd name="connsiteX1" fmla="*/ 5053 w 652251"/>
                <a:gd name="connsiteY1" fmla="*/ 103011 h 168106"/>
                <a:gd name="connsiteX2" fmla="*/ 122727 w 652251"/>
                <a:gd name="connsiteY2" fmla="*/ 16940 h 168106"/>
                <a:gd name="connsiteX3" fmla="*/ 328490 w 652251"/>
                <a:gd name="connsiteY3" fmla="*/ 26354 h 168106"/>
                <a:gd name="connsiteX4" fmla="*/ 649908 w 652251"/>
                <a:gd name="connsiteY4" fmla="*/ 111752 h 168106"/>
                <a:gd name="connsiteX5" fmla="*/ 561148 w 652251"/>
                <a:gd name="connsiteY5" fmla="*/ 166218 h 16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251" h="168106">
                  <a:moveTo>
                    <a:pt x="93141" y="160167"/>
                  </a:moveTo>
                  <a:cubicBezTo>
                    <a:pt x="38002" y="144701"/>
                    <a:pt x="4381" y="125201"/>
                    <a:pt x="5053" y="103011"/>
                  </a:cubicBezTo>
                  <a:cubicBezTo>
                    <a:pt x="5053" y="81493"/>
                    <a:pt x="100537" y="30389"/>
                    <a:pt x="122727" y="16940"/>
                  </a:cubicBezTo>
                  <a:cubicBezTo>
                    <a:pt x="174504" y="-13991"/>
                    <a:pt x="237040" y="25009"/>
                    <a:pt x="328490" y="26354"/>
                  </a:cubicBezTo>
                  <a:cubicBezTo>
                    <a:pt x="506009" y="29044"/>
                    <a:pt x="649908" y="66700"/>
                    <a:pt x="649908" y="111752"/>
                  </a:cubicBezTo>
                  <a:cubicBezTo>
                    <a:pt x="649908" y="133270"/>
                    <a:pt x="615615" y="152098"/>
                    <a:pt x="561148" y="166218"/>
                  </a:cubicBezTo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3CA624E7-D39F-A90E-46FF-633A40CAE049}"/>
                </a:ext>
              </a:extLst>
            </p:cNvPr>
            <p:cNvSpPr/>
            <p:nvPr/>
          </p:nvSpPr>
          <p:spPr>
            <a:xfrm>
              <a:off x="3903166" y="1889575"/>
              <a:ext cx="578285" cy="127761"/>
            </a:xfrm>
            <a:custGeom>
              <a:avLst/>
              <a:gdLst>
                <a:gd name="connsiteX0" fmla="*/ 83136 w 578285"/>
                <a:gd name="connsiteY0" fmla="*/ 122877 h 127760"/>
                <a:gd name="connsiteX1" fmla="*/ 5134 w 578285"/>
                <a:gd name="connsiteY1" fmla="*/ 73118 h 127760"/>
                <a:gd name="connsiteX2" fmla="*/ 291587 w 578285"/>
                <a:gd name="connsiteY2" fmla="*/ 5203 h 127760"/>
                <a:gd name="connsiteX3" fmla="*/ 576023 w 578285"/>
                <a:gd name="connsiteY3" fmla="*/ 80514 h 127760"/>
                <a:gd name="connsiteX4" fmla="*/ 497349 w 578285"/>
                <a:gd name="connsiteY4" fmla="*/ 128929 h 12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285" h="127760">
                  <a:moveTo>
                    <a:pt x="83136" y="122877"/>
                  </a:moveTo>
                  <a:cubicBezTo>
                    <a:pt x="34721" y="109429"/>
                    <a:pt x="3117" y="91273"/>
                    <a:pt x="5134" y="73118"/>
                  </a:cubicBezTo>
                  <a:cubicBezTo>
                    <a:pt x="9169" y="19996"/>
                    <a:pt x="134240" y="3185"/>
                    <a:pt x="291587" y="5203"/>
                  </a:cubicBezTo>
                  <a:cubicBezTo>
                    <a:pt x="448935" y="7220"/>
                    <a:pt x="576695" y="40841"/>
                    <a:pt x="576023" y="80514"/>
                  </a:cubicBezTo>
                  <a:cubicBezTo>
                    <a:pt x="576023" y="99342"/>
                    <a:pt x="545764" y="116825"/>
                    <a:pt x="497349" y="128929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93CE58FC-D9AA-841D-DDDB-3B725D3F539F}"/>
                </a:ext>
              </a:extLst>
            </p:cNvPr>
            <p:cNvSpPr/>
            <p:nvPr/>
          </p:nvSpPr>
          <p:spPr>
            <a:xfrm>
              <a:off x="3955332" y="1780799"/>
              <a:ext cx="443800" cy="914497"/>
            </a:xfrm>
            <a:custGeom>
              <a:avLst/>
              <a:gdLst>
                <a:gd name="connsiteX0" fmla="*/ 441821 w 443800"/>
                <a:gd name="connsiteY0" fmla="*/ 221567 h 914497"/>
                <a:gd name="connsiteX1" fmla="*/ 222610 w 443800"/>
                <a:gd name="connsiteY1" fmla="*/ 5047 h 914497"/>
                <a:gd name="connsiteX2" fmla="*/ 215886 w 443800"/>
                <a:gd name="connsiteY2" fmla="*/ 5047 h 914497"/>
                <a:gd name="connsiteX3" fmla="*/ 6089 w 443800"/>
                <a:gd name="connsiteY3" fmla="*/ 224930 h 914497"/>
                <a:gd name="connsiteX4" fmla="*/ 10124 w 443800"/>
                <a:gd name="connsiteY4" fmla="*/ 467002 h 914497"/>
                <a:gd name="connsiteX5" fmla="*/ 125108 w 443800"/>
                <a:gd name="connsiteY5" fmla="*/ 621660 h 914497"/>
                <a:gd name="connsiteX6" fmla="*/ 155367 w 443800"/>
                <a:gd name="connsiteY6" fmla="*/ 625022 h 914497"/>
                <a:gd name="connsiteX7" fmla="*/ 155367 w 443800"/>
                <a:gd name="connsiteY7" fmla="*/ 625022 h 914497"/>
                <a:gd name="connsiteX8" fmla="*/ 156040 w 443800"/>
                <a:gd name="connsiteY8" fmla="*/ 625695 h 914497"/>
                <a:gd name="connsiteX9" fmla="*/ 148643 w 443800"/>
                <a:gd name="connsiteY9" fmla="*/ 756145 h 914497"/>
                <a:gd name="connsiteX10" fmla="*/ 289852 w 443800"/>
                <a:gd name="connsiteY10" fmla="*/ 910130 h 914497"/>
                <a:gd name="connsiteX11" fmla="*/ 433751 w 443800"/>
                <a:gd name="connsiteY11" fmla="*/ 753455 h 914497"/>
                <a:gd name="connsiteX12" fmla="*/ 441821 w 443800"/>
                <a:gd name="connsiteY12" fmla="*/ 221567 h 9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3800" h="914497">
                  <a:moveTo>
                    <a:pt x="441821" y="221567"/>
                  </a:moveTo>
                  <a:cubicBezTo>
                    <a:pt x="441148" y="101203"/>
                    <a:pt x="342974" y="4374"/>
                    <a:pt x="222610" y="5047"/>
                  </a:cubicBezTo>
                  <a:cubicBezTo>
                    <a:pt x="220593" y="5047"/>
                    <a:pt x="217903" y="5047"/>
                    <a:pt x="215886" y="5047"/>
                  </a:cubicBezTo>
                  <a:cubicBezTo>
                    <a:pt x="99556" y="9081"/>
                    <a:pt x="8107" y="108600"/>
                    <a:pt x="6089" y="224930"/>
                  </a:cubicBezTo>
                  <a:cubicBezTo>
                    <a:pt x="4072" y="327138"/>
                    <a:pt x="4745" y="430019"/>
                    <a:pt x="10124" y="467002"/>
                  </a:cubicBezTo>
                  <a:cubicBezTo>
                    <a:pt x="26262" y="577952"/>
                    <a:pt x="97539" y="612246"/>
                    <a:pt x="125108" y="621660"/>
                  </a:cubicBezTo>
                  <a:cubicBezTo>
                    <a:pt x="135195" y="623677"/>
                    <a:pt x="145281" y="625022"/>
                    <a:pt x="155367" y="625022"/>
                  </a:cubicBezTo>
                  <a:lnTo>
                    <a:pt x="155367" y="625022"/>
                  </a:lnTo>
                  <a:cubicBezTo>
                    <a:pt x="155367" y="625022"/>
                    <a:pt x="156040" y="625022"/>
                    <a:pt x="156040" y="625695"/>
                  </a:cubicBezTo>
                  <a:lnTo>
                    <a:pt x="148643" y="756145"/>
                  </a:lnTo>
                  <a:cubicBezTo>
                    <a:pt x="148643" y="840870"/>
                    <a:pt x="205127" y="909458"/>
                    <a:pt x="289852" y="910130"/>
                  </a:cubicBezTo>
                  <a:cubicBezTo>
                    <a:pt x="374578" y="911475"/>
                    <a:pt x="431734" y="838181"/>
                    <a:pt x="433751" y="753455"/>
                  </a:cubicBezTo>
                  <a:lnTo>
                    <a:pt x="441821" y="221567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8C6AAF5E-A3B3-8A8C-1271-9CF1BB99302D}"/>
                </a:ext>
              </a:extLst>
            </p:cNvPr>
            <p:cNvSpPr/>
            <p:nvPr/>
          </p:nvSpPr>
          <p:spPr>
            <a:xfrm>
              <a:off x="3992689" y="2060531"/>
              <a:ext cx="40345" cy="40345"/>
            </a:xfrm>
            <a:custGeom>
              <a:avLst/>
              <a:gdLst>
                <a:gd name="connsiteX0" fmla="*/ 5043 w 40345"/>
                <a:gd name="connsiteY0" fmla="*/ 21181 h 40345"/>
                <a:gd name="connsiteX1" fmla="*/ 21854 w 40345"/>
                <a:gd name="connsiteY1" fmla="*/ 39337 h 40345"/>
                <a:gd name="connsiteX2" fmla="*/ 40682 w 40345"/>
                <a:gd name="connsiteY2" fmla="*/ 23871 h 40345"/>
                <a:gd name="connsiteX3" fmla="*/ 40682 w 40345"/>
                <a:gd name="connsiteY3" fmla="*/ 23199 h 40345"/>
                <a:gd name="connsiteX4" fmla="*/ 23871 w 40345"/>
                <a:gd name="connsiteY4" fmla="*/ 5043 h 40345"/>
                <a:gd name="connsiteX5" fmla="*/ 5043 w 40345"/>
                <a:gd name="connsiteY5" fmla="*/ 21181 h 40345"/>
                <a:gd name="connsiteX6" fmla="*/ 5043 w 40345"/>
                <a:gd name="connsiteY6" fmla="*/ 21181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45" h="40345">
                  <a:moveTo>
                    <a:pt x="5043" y="21181"/>
                  </a:moveTo>
                  <a:cubicBezTo>
                    <a:pt x="5043" y="30595"/>
                    <a:pt x="12440" y="38664"/>
                    <a:pt x="21854" y="39337"/>
                  </a:cubicBezTo>
                  <a:cubicBezTo>
                    <a:pt x="31268" y="40009"/>
                    <a:pt x="39337" y="33285"/>
                    <a:pt x="40682" y="23871"/>
                  </a:cubicBezTo>
                  <a:cubicBezTo>
                    <a:pt x="40682" y="23871"/>
                    <a:pt x="40682" y="23871"/>
                    <a:pt x="40682" y="23199"/>
                  </a:cubicBezTo>
                  <a:cubicBezTo>
                    <a:pt x="40682" y="13785"/>
                    <a:pt x="33285" y="5716"/>
                    <a:pt x="23871" y="5043"/>
                  </a:cubicBezTo>
                  <a:cubicBezTo>
                    <a:pt x="13785" y="5043"/>
                    <a:pt x="5715" y="11767"/>
                    <a:pt x="5043" y="21181"/>
                  </a:cubicBezTo>
                  <a:cubicBezTo>
                    <a:pt x="5043" y="21181"/>
                    <a:pt x="5043" y="21181"/>
                    <a:pt x="5043" y="2118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E51E8727-558A-DD4C-C6F1-4E76A0656FCA}"/>
                </a:ext>
              </a:extLst>
            </p:cNvPr>
            <p:cNvSpPr/>
            <p:nvPr/>
          </p:nvSpPr>
          <p:spPr>
            <a:xfrm>
              <a:off x="3985567" y="2008754"/>
              <a:ext cx="80691" cy="26897"/>
            </a:xfrm>
            <a:custGeom>
              <a:avLst/>
              <a:gdLst>
                <a:gd name="connsiteX0" fmla="*/ 5441 w 80690"/>
                <a:gd name="connsiteY0" fmla="*/ 23871 h 26896"/>
                <a:gd name="connsiteX1" fmla="*/ 40408 w 80690"/>
                <a:gd name="connsiteY1" fmla="*/ 16474 h 26896"/>
                <a:gd name="connsiteX2" fmla="*/ 75374 w 80690"/>
                <a:gd name="connsiteY2" fmla="*/ 23871 h 26896"/>
                <a:gd name="connsiteX3" fmla="*/ 67977 w 80690"/>
                <a:gd name="connsiteY3" fmla="*/ 14457 h 26896"/>
                <a:gd name="connsiteX4" fmla="*/ 39735 w 80690"/>
                <a:gd name="connsiteY4" fmla="*/ 5043 h 26896"/>
                <a:gd name="connsiteX5" fmla="*/ 12166 w 80690"/>
                <a:gd name="connsiteY5" fmla="*/ 13785 h 26896"/>
                <a:gd name="connsiteX6" fmla="*/ 5441 w 80690"/>
                <a:gd name="connsiteY6" fmla="*/ 23871 h 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690" h="26896">
                  <a:moveTo>
                    <a:pt x="5441" y="23871"/>
                  </a:moveTo>
                  <a:cubicBezTo>
                    <a:pt x="7459" y="26561"/>
                    <a:pt x="20907" y="16474"/>
                    <a:pt x="40408" y="16474"/>
                  </a:cubicBezTo>
                  <a:cubicBezTo>
                    <a:pt x="59908" y="16474"/>
                    <a:pt x="73356" y="26561"/>
                    <a:pt x="75374" y="23871"/>
                  </a:cubicBezTo>
                  <a:cubicBezTo>
                    <a:pt x="77391" y="21181"/>
                    <a:pt x="74029" y="18492"/>
                    <a:pt x="67977" y="14457"/>
                  </a:cubicBezTo>
                  <a:cubicBezTo>
                    <a:pt x="59908" y="8405"/>
                    <a:pt x="49821" y="5716"/>
                    <a:pt x="39735" y="5043"/>
                  </a:cubicBezTo>
                  <a:cubicBezTo>
                    <a:pt x="29649" y="5043"/>
                    <a:pt x="20235" y="7733"/>
                    <a:pt x="12166" y="13785"/>
                  </a:cubicBezTo>
                  <a:cubicBezTo>
                    <a:pt x="6114" y="19164"/>
                    <a:pt x="4097" y="23199"/>
                    <a:pt x="5441" y="2387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FBE01429-80A7-A2F9-4BA7-EB86746F23EB}"/>
                </a:ext>
              </a:extLst>
            </p:cNvPr>
            <p:cNvSpPr/>
            <p:nvPr/>
          </p:nvSpPr>
          <p:spPr>
            <a:xfrm>
              <a:off x="4166848" y="2060531"/>
              <a:ext cx="40345" cy="40345"/>
            </a:xfrm>
            <a:custGeom>
              <a:avLst/>
              <a:gdLst>
                <a:gd name="connsiteX0" fmla="*/ 5043 w 40345"/>
                <a:gd name="connsiteY0" fmla="*/ 21181 h 40345"/>
                <a:gd name="connsiteX1" fmla="*/ 21854 w 40345"/>
                <a:gd name="connsiteY1" fmla="*/ 39337 h 40345"/>
                <a:gd name="connsiteX2" fmla="*/ 40682 w 40345"/>
                <a:gd name="connsiteY2" fmla="*/ 23871 h 40345"/>
                <a:gd name="connsiteX3" fmla="*/ 40682 w 40345"/>
                <a:gd name="connsiteY3" fmla="*/ 23199 h 40345"/>
                <a:gd name="connsiteX4" fmla="*/ 23871 w 40345"/>
                <a:gd name="connsiteY4" fmla="*/ 5043 h 40345"/>
                <a:gd name="connsiteX5" fmla="*/ 5043 w 40345"/>
                <a:gd name="connsiteY5" fmla="*/ 21181 h 40345"/>
                <a:gd name="connsiteX6" fmla="*/ 5043 w 40345"/>
                <a:gd name="connsiteY6" fmla="*/ 21181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45" h="40345">
                  <a:moveTo>
                    <a:pt x="5043" y="21181"/>
                  </a:moveTo>
                  <a:cubicBezTo>
                    <a:pt x="5043" y="30595"/>
                    <a:pt x="12440" y="38664"/>
                    <a:pt x="21854" y="39337"/>
                  </a:cubicBezTo>
                  <a:cubicBezTo>
                    <a:pt x="31267" y="40009"/>
                    <a:pt x="39337" y="33285"/>
                    <a:pt x="40682" y="23871"/>
                  </a:cubicBezTo>
                  <a:cubicBezTo>
                    <a:pt x="40682" y="23871"/>
                    <a:pt x="40682" y="23199"/>
                    <a:pt x="40682" y="23199"/>
                  </a:cubicBezTo>
                  <a:cubicBezTo>
                    <a:pt x="40682" y="13785"/>
                    <a:pt x="33285" y="5716"/>
                    <a:pt x="23871" y="5043"/>
                  </a:cubicBezTo>
                  <a:cubicBezTo>
                    <a:pt x="13785" y="5043"/>
                    <a:pt x="5715" y="11767"/>
                    <a:pt x="5043" y="21181"/>
                  </a:cubicBezTo>
                  <a:cubicBezTo>
                    <a:pt x="5043" y="21181"/>
                    <a:pt x="5043" y="21181"/>
                    <a:pt x="5043" y="2118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A8B86D1B-7AC8-4A22-9AF0-646358FD17FE}"/>
                </a:ext>
              </a:extLst>
            </p:cNvPr>
            <p:cNvSpPr/>
            <p:nvPr/>
          </p:nvSpPr>
          <p:spPr>
            <a:xfrm>
              <a:off x="4173447" y="2014806"/>
              <a:ext cx="80691" cy="26897"/>
            </a:xfrm>
            <a:custGeom>
              <a:avLst/>
              <a:gdLst>
                <a:gd name="connsiteX0" fmla="*/ 5168 w 80690"/>
                <a:gd name="connsiteY0" fmla="*/ 23871 h 26896"/>
                <a:gd name="connsiteX1" fmla="*/ 40134 w 80690"/>
                <a:gd name="connsiteY1" fmla="*/ 16474 h 26896"/>
                <a:gd name="connsiteX2" fmla="*/ 75100 w 80690"/>
                <a:gd name="connsiteY2" fmla="*/ 23871 h 26896"/>
                <a:gd name="connsiteX3" fmla="*/ 67703 w 80690"/>
                <a:gd name="connsiteY3" fmla="*/ 13785 h 26896"/>
                <a:gd name="connsiteX4" fmla="*/ 39462 w 80690"/>
                <a:gd name="connsiteY4" fmla="*/ 5043 h 26896"/>
                <a:gd name="connsiteX5" fmla="*/ 11892 w 80690"/>
                <a:gd name="connsiteY5" fmla="*/ 13785 h 26896"/>
                <a:gd name="connsiteX6" fmla="*/ 5168 w 80690"/>
                <a:gd name="connsiteY6" fmla="*/ 23871 h 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690" h="26896">
                  <a:moveTo>
                    <a:pt x="5168" y="23871"/>
                  </a:moveTo>
                  <a:cubicBezTo>
                    <a:pt x="7185" y="26561"/>
                    <a:pt x="21306" y="16474"/>
                    <a:pt x="40134" y="16474"/>
                  </a:cubicBezTo>
                  <a:cubicBezTo>
                    <a:pt x="58962" y="17147"/>
                    <a:pt x="73083" y="26561"/>
                    <a:pt x="75100" y="23871"/>
                  </a:cubicBezTo>
                  <a:cubicBezTo>
                    <a:pt x="77117" y="21854"/>
                    <a:pt x="73755" y="18492"/>
                    <a:pt x="67703" y="13785"/>
                  </a:cubicBezTo>
                  <a:cubicBezTo>
                    <a:pt x="59634" y="7733"/>
                    <a:pt x="49548" y="5043"/>
                    <a:pt x="39462" y="5043"/>
                  </a:cubicBezTo>
                  <a:cubicBezTo>
                    <a:pt x="29375" y="5043"/>
                    <a:pt x="19961" y="7733"/>
                    <a:pt x="11892" y="13785"/>
                  </a:cubicBezTo>
                  <a:cubicBezTo>
                    <a:pt x="6513" y="18492"/>
                    <a:pt x="4495" y="23199"/>
                    <a:pt x="5168" y="2387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E14F6E11-38C4-1400-0DAC-D6F8E2F8F2BD}"/>
                </a:ext>
              </a:extLst>
            </p:cNvPr>
            <p:cNvSpPr/>
            <p:nvPr/>
          </p:nvSpPr>
          <p:spPr>
            <a:xfrm>
              <a:off x="4053903" y="2015470"/>
              <a:ext cx="67242" cy="168106"/>
            </a:xfrm>
            <a:custGeom>
              <a:avLst/>
              <a:gdLst>
                <a:gd name="connsiteX0" fmla="*/ 53435 w 67242"/>
                <a:gd name="connsiteY0" fmla="*/ 164416 h 168106"/>
                <a:gd name="connsiteX1" fmla="*/ 22503 w 67242"/>
                <a:gd name="connsiteY1" fmla="*/ 158364 h 168106"/>
                <a:gd name="connsiteX2" fmla="*/ 12417 w 67242"/>
                <a:gd name="connsiteY2" fmla="*/ 153657 h 168106"/>
                <a:gd name="connsiteX3" fmla="*/ 15779 w 67242"/>
                <a:gd name="connsiteY3" fmla="*/ 139536 h 168106"/>
                <a:gd name="connsiteX4" fmla="*/ 30572 w 67242"/>
                <a:gd name="connsiteY4" fmla="*/ 101880 h 168106"/>
                <a:gd name="connsiteX5" fmla="*/ 64194 w 67242"/>
                <a:gd name="connsiteY5" fmla="*/ 5051 h 168106"/>
                <a:gd name="connsiteX6" fmla="*/ 22503 w 67242"/>
                <a:gd name="connsiteY6" fmla="*/ 99191 h 168106"/>
                <a:gd name="connsiteX7" fmla="*/ 8382 w 67242"/>
                <a:gd name="connsiteY7" fmla="*/ 136846 h 168106"/>
                <a:gd name="connsiteX8" fmla="*/ 5693 w 67242"/>
                <a:gd name="connsiteY8" fmla="*/ 156347 h 168106"/>
                <a:gd name="connsiteX9" fmla="*/ 13762 w 67242"/>
                <a:gd name="connsiteY9" fmla="*/ 163743 h 168106"/>
                <a:gd name="connsiteX10" fmla="*/ 21831 w 67242"/>
                <a:gd name="connsiteY10" fmla="*/ 165088 h 168106"/>
                <a:gd name="connsiteX11" fmla="*/ 53435 w 67242"/>
                <a:gd name="connsiteY11" fmla="*/ 164416 h 16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242" h="168106">
                  <a:moveTo>
                    <a:pt x="53435" y="164416"/>
                  </a:moveTo>
                  <a:cubicBezTo>
                    <a:pt x="43348" y="161054"/>
                    <a:pt x="33262" y="159036"/>
                    <a:pt x="22503" y="158364"/>
                  </a:cubicBezTo>
                  <a:cubicBezTo>
                    <a:pt x="17796" y="157692"/>
                    <a:pt x="13089" y="157019"/>
                    <a:pt x="12417" y="153657"/>
                  </a:cubicBezTo>
                  <a:cubicBezTo>
                    <a:pt x="12417" y="148278"/>
                    <a:pt x="13089" y="143571"/>
                    <a:pt x="15779" y="139536"/>
                  </a:cubicBezTo>
                  <a:lnTo>
                    <a:pt x="30572" y="101880"/>
                  </a:lnTo>
                  <a:cubicBezTo>
                    <a:pt x="51417" y="49431"/>
                    <a:pt x="66211" y="5724"/>
                    <a:pt x="64194" y="5051"/>
                  </a:cubicBezTo>
                  <a:cubicBezTo>
                    <a:pt x="62176" y="4379"/>
                    <a:pt x="43348" y="46069"/>
                    <a:pt x="22503" y="99191"/>
                  </a:cubicBezTo>
                  <a:cubicBezTo>
                    <a:pt x="17796" y="111967"/>
                    <a:pt x="12417" y="124070"/>
                    <a:pt x="8382" y="136846"/>
                  </a:cubicBezTo>
                  <a:cubicBezTo>
                    <a:pt x="5020" y="142898"/>
                    <a:pt x="4348" y="149623"/>
                    <a:pt x="5693" y="156347"/>
                  </a:cubicBezTo>
                  <a:cubicBezTo>
                    <a:pt x="7038" y="159709"/>
                    <a:pt x="9727" y="162399"/>
                    <a:pt x="13762" y="163743"/>
                  </a:cubicBezTo>
                  <a:cubicBezTo>
                    <a:pt x="16451" y="164416"/>
                    <a:pt x="19141" y="165088"/>
                    <a:pt x="21831" y="165088"/>
                  </a:cubicBezTo>
                  <a:cubicBezTo>
                    <a:pt x="32590" y="165088"/>
                    <a:pt x="43348" y="165088"/>
                    <a:pt x="53435" y="16441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17939788-49FE-E779-B014-500A27B3B8F9}"/>
                </a:ext>
              </a:extLst>
            </p:cNvPr>
            <p:cNvSpPr/>
            <p:nvPr/>
          </p:nvSpPr>
          <p:spPr>
            <a:xfrm>
              <a:off x="4103639" y="2353708"/>
              <a:ext cx="174830" cy="94139"/>
            </a:xfrm>
            <a:custGeom>
              <a:avLst/>
              <a:gdLst>
                <a:gd name="connsiteX0" fmla="*/ 7060 w 174830"/>
                <a:gd name="connsiteY0" fmla="*/ 52113 h 94139"/>
                <a:gd name="connsiteX1" fmla="*/ 173822 w 174830"/>
                <a:gd name="connsiteY1" fmla="*/ 5043 h 94139"/>
                <a:gd name="connsiteX2" fmla="*/ 5043 w 174830"/>
                <a:gd name="connsiteY2" fmla="*/ 87751 h 94139"/>
                <a:gd name="connsiteX3" fmla="*/ 7060 w 174830"/>
                <a:gd name="connsiteY3" fmla="*/ 52113 h 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4139">
                  <a:moveTo>
                    <a:pt x="7060" y="52113"/>
                  </a:moveTo>
                  <a:cubicBezTo>
                    <a:pt x="7060" y="52113"/>
                    <a:pt x="81027" y="59510"/>
                    <a:pt x="173822" y="5043"/>
                  </a:cubicBezTo>
                  <a:cubicBezTo>
                    <a:pt x="173822" y="5043"/>
                    <a:pt x="143562" y="102545"/>
                    <a:pt x="5043" y="87751"/>
                  </a:cubicBezTo>
                  <a:lnTo>
                    <a:pt x="7060" y="52113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A1AEDC4D-6F06-5AD5-4F8E-0486DA8A5C35}"/>
                </a:ext>
              </a:extLst>
            </p:cNvPr>
            <p:cNvSpPr/>
            <p:nvPr/>
          </p:nvSpPr>
          <p:spPr>
            <a:xfrm>
              <a:off x="4108010" y="2208238"/>
              <a:ext cx="67242" cy="47070"/>
            </a:xfrm>
            <a:custGeom>
              <a:avLst/>
              <a:gdLst>
                <a:gd name="connsiteX0" fmla="*/ 6725 w 67242"/>
                <a:gd name="connsiteY0" fmla="*/ 18045 h 47069"/>
                <a:gd name="connsiteX1" fmla="*/ 37656 w 67242"/>
                <a:gd name="connsiteY1" fmla="*/ 5269 h 47069"/>
                <a:gd name="connsiteX2" fmla="*/ 59174 w 67242"/>
                <a:gd name="connsiteY2" fmla="*/ 18045 h 47069"/>
                <a:gd name="connsiteX3" fmla="*/ 60519 w 67242"/>
                <a:gd name="connsiteY3" fmla="*/ 40908 h 47069"/>
                <a:gd name="connsiteX4" fmla="*/ 35639 w 67242"/>
                <a:gd name="connsiteY4" fmla="*/ 46960 h 47069"/>
                <a:gd name="connsiteX5" fmla="*/ 11431 w 67242"/>
                <a:gd name="connsiteY5" fmla="*/ 32166 h 47069"/>
                <a:gd name="connsiteX6" fmla="*/ 6052 w 67242"/>
                <a:gd name="connsiteY6" fmla="*/ 26114 h 47069"/>
                <a:gd name="connsiteX7" fmla="*/ 6052 w 67242"/>
                <a:gd name="connsiteY7" fmla="*/ 18718 h 4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42" h="47069">
                  <a:moveTo>
                    <a:pt x="6725" y="18045"/>
                  </a:moveTo>
                  <a:cubicBezTo>
                    <a:pt x="14121" y="8631"/>
                    <a:pt x="26225" y="3924"/>
                    <a:pt x="37656" y="5269"/>
                  </a:cubicBezTo>
                  <a:cubicBezTo>
                    <a:pt x="46397" y="5942"/>
                    <a:pt x="53794" y="10649"/>
                    <a:pt x="59174" y="18045"/>
                  </a:cubicBezTo>
                  <a:cubicBezTo>
                    <a:pt x="64553" y="24769"/>
                    <a:pt x="64553" y="33511"/>
                    <a:pt x="60519" y="40908"/>
                  </a:cubicBezTo>
                  <a:cubicBezTo>
                    <a:pt x="54467" y="47632"/>
                    <a:pt x="44380" y="50322"/>
                    <a:pt x="35639" y="46960"/>
                  </a:cubicBezTo>
                  <a:cubicBezTo>
                    <a:pt x="26897" y="43597"/>
                    <a:pt x="18155" y="38218"/>
                    <a:pt x="11431" y="32166"/>
                  </a:cubicBezTo>
                  <a:cubicBezTo>
                    <a:pt x="9414" y="30821"/>
                    <a:pt x="7397" y="28804"/>
                    <a:pt x="6052" y="26114"/>
                  </a:cubicBezTo>
                  <a:cubicBezTo>
                    <a:pt x="4707" y="24097"/>
                    <a:pt x="4707" y="21407"/>
                    <a:pt x="6052" y="18718"/>
                  </a:cubicBezTo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60E9ADF7-19DC-30F7-0196-A5794B47BE2C}"/>
                </a:ext>
              </a:extLst>
            </p:cNvPr>
            <p:cNvSpPr/>
            <p:nvPr/>
          </p:nvSpPr>
          <p:spPr>
            <a:xfrm>
              <a:off x="4096915" y="2188907"/>
              <a:ext cx="73967" cy="60518"/>
            </a:xfrm>
            <a:custGeom>
              <a:avLst/>
              <a:gdLst>
                <a:gd name="connsiteX0" fmla="*/ 66906 w 73966"/>
                <a:gd name="connsiteY0" fmla="*/ 5100 h 60518"/>
                <a:gd name="connsiteX1" fmla="*/ 45389 w 73966"/>
                <a:gd name="connsiteY1" fmla="*/ 40066 h 60518"/>
                <a:gd name="connsiteX2" fmla="*/ 5043 w 73966"/>
                <a:gd name="connsiteY2" fmla="*/ 54859 h 60518"/>
                <a:gd name="connsiteX3" fmla="*/ 19164 w 73966"/>
                <a:gd name="connsiteY3" fmla="*/ 59566 h 60518"/>
                <a:gd name="connsiteX4" fmla="*/ 52785 w 73966"/>
                <a:gd name="connsiteY4" fmla="*/ 48135 h 60518"/>
                <a:gd name="connsiteX5" fmla="*/ 69596 w 73966"/>
                <a:gd name="connsiteY5" fmla="*/ 18548 h 60518"/>
                <a:gd name="connsiteX6" fmla="*/ 66906 w 73966"/>
                <a:gd name="connsiteY6" fmla="*/ 5100 h 6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6" h="60518">
                  <a:moveTo>
                    <a:pt x="66906" y="5100"/>
                  </a:moveTo>
                  <a:cubicBezTo>
                    <a:pt x="63544" y="5100"/>
                    <a:pt x="63544" y="25945"/>
                    <a:pt x="45389" y="40066"/>
                  </a:cubicBezTo>
                  <a:cubicBezTo>
                    <a:pt x="27233" y="54187"/>
                    <a:pt x="5043" y="52842"/>
                    <a:pt x="5043" y="54859"/>
                  </a:cubicBezTo>
                  <a:cubicBezTo>
                    <a:pt x="5043" y="57549"/>
                    <a:pt x="9750" y="58894"/>
                    <a:pt x="19164" y="59566"/>
                  </a:cubicBezTo>
                  <a:cubicBezTo>
                    <a:pt x="31268" y="60239"/>
                    <a:pt x="43371" y="56204"/>
                    <a:pt x="52785" y="48135"/>
                  </a:cubicBezTo>
                  <a:cubicBezTo>
                    <a:pt x="62199" y="40738"/>
                    <a:pt x="68251" y="30652"/>
                    <a:pt x="69596" y="18548"/>
                  </a:cubicBezTo>
                  <a:cubicBezTo>
                    <a:pt x="70268" y="9807"/>
                    <a:pt x="68251" y="4427"/>
                    <a:pt x="66906" y="510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81201F46-34A9-9CE2-0635-D2957B319911}"/>
                </a:ext>
              </a:extLst>
            </p:cNvPr>
            <p:cNvSpPr/>
            <p:nvPr/>
          </p:nvSpPr>
          <p:spPr>
            <a:xfrm>
              <a:off x="4167448" y="1959152"/>
              <a:ext cx="94139" cy="33621"/>
            </a:xfrm>
            <a:custGeom>
              <a:avLst/>
              <a:gdLst>
                <a:gd name="connsiteX0" fmla="*/ 5115 w 94139"/>
                <a:gd name="connsiteY0" fmla="*/ 19007 h 33621"/>
                <a:gd name="connsiteX1" fmla="*/ 48151 w 94139"/>
                <a:gd name="connsiteY1" fmla="*/ 25059 h 33621"/>
                <a:gd name="connsiteX2" fmla="*/ 91858 w 94139"/>
                <a:gd name="connsiteY2" fmla="*/ 29766 h 33621"/>
                <a:gd name="connsiteX3" fmla="*/ 83117 w 94139"/>
                <a:gd name="connsiteY3" fmla="*/ 16990 h 33621"/>
                <a:gd name="connsiteX4" fmla="*/ 50840 w 94139"/>
                <a:gd name="connsiteY4" fmla="*/ 5559 h 33621"/>
                <a:gd name="connsiteX5" fmla="*/ 16547 w 94139"/>
                <a:gd name="connsiteY5" fmla="*/ 8921 h 33621"/>
                <a:gd name="connsiteX6" fmla="*/ 5115 w 94139"/>
                <a:gd name="connsiteY6" fmla="*/ 19007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39" h="33621">
                  <a:moveTo>
                    <a:pt x="5115" y="19007"/>
                  </a:moveTo>
                  <a:cubicBezTo>
                    <a:pt x="7133" y="24386"/>
                    <a:pt x="25960" y="22369"/>
                    <a:pt x="48151" y="25059"/>
                  </a:cubicBezTo>
                  <a:cubicBezTo>
                    <a:pt x="70341" y="27749"/>
                    <a:pt x="88496" y="34473"/>
                    <a:pt x="91858" y="29766"/>
                  </a:cubicBezTo>
                  <a:cubicBezTo>
                    <a:pt x="93203" y="27749"/>
                    <a:pt x="89841" y="22369"/>
                    <a:pt x="83117" y="16990"/>
                  </a:cubicBezTo>
                  <a:cubicBezTo>
                    <a:pt x="73703" y="10266"/>
                    <a:pt x="62272" y="6231"/>
                    <a:pt x="50840" y="5559"/>
                  </a:cubicBezTo>
                  <a:cubicBezTo>
                    <a:pt x="39409" y="4214"/>
                    <a:pt x="27978" y="5559"/>
                    <a:pt x="16547" y="8921"/>
                  </a:cubicBezTo>
                  <a:cubicBezTo>
                    <a:pt x="8478" y="12955"/>
                    <a:pt x="4443" y="16990"/>
                    <a:pt x="5115" y="1900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46883FCC-3298-307C-A405-B3A091894B25}"/>
                </a:ext>
              </a:extLst>
            </p:cNvPr>
            <p:cNvSpPr/>
            <p:nvPr/>
          </p:nvSpPr>
          <p:spPr>
            <a:xfrm>
              <a:off x="3993267" y="1958995"/>
              <a:ext cx="73967" cy="26897"/>
            </a:xfrm>
            <a:custGeom>
              <a:avLst/>
              <a:gdLst>
                <a:gd name="connsiteX0" fmla="*/ 5810 w 73966"/>
                <a:gd name="connsiteY0" fmla="*/ 24544 h 26896"/>
                <a:gd name="connsiteX1" fmla="*/ 38087 w 73966"/>
                <a:gd name="connsiteY1" fmla="*/ 24544 h 26896"/>
                <a:gd name="connsiteX2" fmla="*/ 70363 w 73966"/>
                <a:gd name="connsiteY2" fmla="*/ 23199 h 26896"/>
                <a:gd name="connsiteX3" fmla="*/ 63639 w 73966"/>
                <a:gd name="connsiteY3" fmla="*/ 12440 h 26896"/>
                <a:gd name="connsiteX4" fmla="*/ 37415 w 73966"/>
                <a:gd name="connsiteY4" fmla="*/ 5043 h 26896"/>
                <a:gd name="connsiteX5" fmla="*/ 11190 w 73966"/>
                <a:gd name="connsiteY5" fmla="*/ 13785 h 26896"/>
                <a:gd name="connsiteX6" fmla="*/ 5810 w 73966"/>
                <a:gd name="connsiteY6" fmla="*/ 24544 h 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6" h="26896">
                  <a:moveTo>
                    <a:pt x="5810" y="24544"/>
                  </a:moveTo>
                  <a:cubicBezTo>
                    <a:pt x="9173" y="28578"/>
                    <a:pt x="22621" y="24544"/>
                    <a:pt x="38087" y="24544"/>
                  </a:cubicBezTo>
                  <a:cubicBezTo>
                    <a:pt x="53552" y="24544"/>
                    <a:pt x="67674" y="27906"/>
                    <a:pt x="70363" y="23199"/>
                  </a:cubicBezTo>
                  <a:cubicBezTo>
                    <a:pt x="71708" y="21181"/>
                    <a:pt x="69691" y="16474"/>
                    <a:pt x="63639" y="12440"/>
                  </a:cubicBezTo>
                  <a:cubicBezTo>
                    <a:pt x="55570" y="7060"/>
                    <a:pt x="46828" y="5043"/>
                    <a:pt x="37415" y="5043"/>
                  </a:cubicBezTo>
                  <a:cubicBezTo>
                    <a:pt x="28000" y="5043"/>
                    <a:pt x="19259" y="7733"/>
                    <a:pt x="11190" y="13785"/>
                  </a:cubicBezTo>
                  <a:cubicBezTo>
                    <a:pt x="5810" y="17819"/>
                    <a:pt x="3793" y="22526"/>
                    <a:pt x="5810" y="2454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B1DA9976-3E2F-DC6D-9B23-B2131C9068E1}"/>
                </a:ext>
              </a:extLst>
            </p:cNvPr>
            <p:cNvSpPr/>
            <p:nvPr/>
          </p:nvSpPr>
          <p:spPr>
            <a:xfrm>
              <a:off x="4099605" y="1852079"/>
              <a:ext cx="322764" cy="356385"/>
            </a:xfrm>
            <a:custGeom>
              <a:avLst/>
              <a:gdLst>
                <a:gd name="connsiteX0" fmla="*/ 5043 w 322763"/>
                <a:gd name="connsiteY0" fmla="*/ 22526 h 356385"/>
                <a:gd name="connsiteX1" fmla="*/ 94476 w 322763"/>
                <a:gd name="connsiteY1" fmla="*/ 75648 h 356385"/>
                <a:gd name="connsiteX2" fmla="*/ 162390 w 322763"/>
                <a:gd name="connsiteY2" fmla="*/ 89769 h 356385"/>
                <a:gd name="connsiteX3" fmla="*/ 183908 w 322763"/>
                <a:gd name="connsiteY3" fmla="*/ 135494 h 356385"/>
                <a:gd name="connsiteX4" fmla="*/ 213495 w 322763"/>
                <a:gd name="connsiteY4" fmla="*/ 204081 h 356385"/>
                <a:gd name="connsiteX5" fmla="*/ 257875 w 322763"/>
                <a:gd name="connsiteY5" fmla="*/ 227616 h 356385"/>
                <a:gd name="connsiteX6" fmla="*/ 273340 w 322763"/>
                <a:gd name="connsiteY6" fmla="*/ 290824 h 356385"/>
                <a:gd name="connsiteX7" fmla="*/ 294186 w 322763"/>
                <a:gd name="connsiteY7" fmla="*/ 356049 h 356385"/>
                <a:gd name="connsiteX8" fmla="*/ 323100 w 322763"/>
                <a:gd name="connsiteY8" fmla="*/ 110614 h 356385"/>
                <a:gd name="connsiteX9" fmla="*/ 319738 w 322763"/>
                <a:gd name="connsiteY9" fmla="*/ 76320 h 356385"/>
                <a:gd name="connsiteX10" fmla="*/ 257202 w 322763"/>
                <a:gd name="connsiteY10" fmla="*/ 31940 h 356385"/>
                <a:gd name="connsiteX11" fmla="*/ 35302 w 322763"/>
                <a:gd name="connsiteY11" fmla="*/ 5043 h 35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763" h="356385">
                  <a:moveTo>
                    <a:pt x="5043" y="22526"/>
                  </a:moveTo>
                  <a:cubicBezTo>
                    <a:pt x="25216" y="52785"/>
                    <a:pt x="58164" y="72286"/>
                    <a:pt x="94476" y="75648"/>
                  </a:cubicBezTo>
                  <a:cubicBezTo>
                    <a:pt x="118010" y="77665"/>
                    <a:pt x="144235" y="73630"/>
                    <a:pt x="162390" y="89769"/>
                  </a:cubicBezTo>
                  <a:cubicBezTo>
                    <a:pt x="175167" y="101200"/>
                    <a:pt x="178529" y="119355"/>
                    <a:pt x="183908" y="135494"/>
                  </a:cubicBezTo>
                  <a:cubicBezTo>
                    <a:pt x="191977" y="160373"/>
                    <a:pt x="191304" y="190632"/>
                    <a:pt x="213495" y="204081"/>
                  </a:cubicBezTo>
                  <a:cubicBezTo>
                    <a:pt x="230978" y="214167"/>
                    <a:pt x="245098" y="211478"/>
                    <a:pt x="257875" y="227616"/>
                  </a:cubicBezTo>
                  <a:cubicBezTo>
                    <a:pt x="270651" y="243754"/>
                    <a:pt x="273340" y="269306"/>
                    <a:pt x="273340" y="290824"/>
                  </a:cubicBezTo>
                  <a:cubicBezTo>
                    <a:pt x="273340" y="312341"/>
                    <a:pt x="274685" y="346635"/>
                    <a:pt x="294186" y="356049"/>
                  </a:cubicBezTo>
                  <a:cubicBezTo>
                    <a:pt x="295530" y="277375"/>
                    <a:pt x="321755" y="189287"/>
                    <a:pt x="323100" y="110614"/>
                  </a:cubicBezTo>
                  <a:cubicBezTo>
                    <a:pt x="323772" y="99183"/>
                    <a:pt x="323100" y="87079"/>
                    <a:pt x="319738" y="76320"/>
                  </a:cubicBezTo>
                  <a:cubicBezTo>
                    <a:pt x="310324" y="51440"/>
                    <a:pt x="282082" y="38664"/>
                    <a:pt x="257202" y="31940"/>
                  </a:cubicBezTo>
                  <a:cubicBezTo>
                    <a:pt x="184580" y="11095"/>
                    <a:pt x="109941" y="7733"/>
                    <a:pt x="35302" y="5043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F7A88AEC-B37C-0324-3835-889AF12F3643}"/>
                </a:ext>
              </a:extLst>
            </p:cNvPr>
            <p:cNvSpPr/>
            <p:nvPr/>
          </p:nvSpPr>
          <p:spPr>
            <a:xfrm>
              <a:off x="3906619" y="1620093"/>
              <a:ext cx="571561" cy="316040"/>
            </a:xfrm>
            <a:custGeom>
              <a:avLst/>
              <a:gdLst>
                <a:gd name="connsiteX0" fmla="*/ 5043 w 571560"/>
                <a:gd name="connsiteY0" fmla="*/ 316376 h 316039"/>
                <a:gd name="connsiteX1" fmla="*/ 57492 w 571560"/>
                <a:gd name="connsiteY1" fmla="*/ 118683 h 316039"/>
                <a:gd name="connsiteX2" fmla="*/ 245771 w 571560"/>
                <a:gd name="connsiteY2" fmla="*/ 5043 h 316039"/>
                <a:gd name="connsiteX3" fmla="*/ 352687 w 571560"/>
                <a:gd name="connsiteY3" fmla="*/ 6388 h 316039"/>
                <a:gd name="connsiteX4" fmla="*/ 530879 w 571560"/>
                <a:gd name="connsiteY4" fmla="*/ 94476 h 316039"/>
                <a:gd name="connsiteX5" fmla="*/ 567190 w 571560"/>
                <a:gd name="connsiteY5" fmla="*/ 310996 h 316039"/>
                <a:gd name="connsiteX6" fmla="*/ 269306 w 571560"/>
                <a:gd name="connsiteY6" fmla="*/ 242409 h 316039"/>
                <a:gd name="connsiteX7" fmla="*/ 65561 w 571560"/>
                <a:gd name="connsiteY7" fmla="*/ 289479 h 316039"/>
                <a:gd name="connsiteX8" fmla="*/ 5043 w 571560"/>
                <a:gd name="connsiteY8" fmla="*/ 316376 h 31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60" h="316039">
                  <a:moveTo>
                    <a:pt x="5043" y="316376"/>
                  </a:moveTo>
                  <a:cubicBezTo>
                    <a:pt x="5043" y="316376"/>
                    <a:pt x="53458" y="127424"/>
                    <a:pt x="57492" y="118683"/>
                  </a:cubicBezTo>
                  <a:cubicBezTo>
                    <a:pt x="61527" y="109269"/>
                    <a:pt x="116666" y="27233"/>
                    <a:pt x="245771" y="5043"/>
                  </a:cubicBezTo>
                  <a:lnTo>
                    <a:pt x="352687" y="6388"/>
                  </a:lnTo>
                  <a:cubicBezTo>
                    <a:pt x="352687" y="6388"/>
                    <a:pt x="503310" y="57492"/>
                    <a:pt x="530879" y="94476"/>
                  </a:cubicBezTo>
                  <a:cubicBezTo>
                    <a:pt x="558449" y="132131"/>
                    <a:pt x="567190" y="310996"/>
                    <a:pt x="567190" y="310996"/>
                  </a:cubicBezTo>
                  <a:lnTo>
                    <a:pt x="269306" y="242409"/>
                  </a:lnTo>
                  <a:lnTo>
                    <a:pt x="65561" y="289479"/>
                  </a:lnTo>
                  <a:lnTo>
                    <a:pt x="5043" y="316376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F9622936-081B-EBBA-ED61-41FADE59782E}"/>
                </a:ext>
              </a:extLst>
            </p:cNvPr>
            <p:cNvSpPr/>
            <p:nvPr/>
          </p:nvSpPr>
          <p:spPr>
            <a:xfrm>
              <a:off x="4105657" y="1598575"/>
              <a:ext cx="188279" cy="316040"/>
            </a:xfrm>
            <a:custGeom>
              <a:avLst/>
              <a:gdLst>
                <a:gd name="connsiteX0" fmla="*/ 82372 w 188278"/>
                <a:gd name="connsiteY0" fmla="*/ 5043 h 316039"/>
                <a:gd name="connsiteX1" fmla="*/ 52786 w 188278"/>
                <a:gd name="connsiteY1" fmla="*/ 5043 h 316039"/>
                <a:gd name="connsiteX2" fmla="*/ 25216 w 188278"/>
                <a:gd name="connsiteY2" fmla="*/ 22526 h 316039"/>
                <a:gd name="connsiteX3" fmla="*/ 17819 w 188278"/>
                <a:gd name="connsiteY3" fmla="*/ 52113 h 316039"/>
                <a:gd name="connsiteX4" fmla="*/ 5043 w 188278"/>
                <a:gd name="connsiteY4" fmla="*/ 312341 h 316039"/>
                <a:gd name="connsiteX5" fmla="*/ 138856 w 188278"/>
                <a:gd name="connsiteY5" fmla="*/ 308307 h 316039"/>
                <a:gd name="connsiteX6" fmla="*/ 138183 w 188278"/>
                <a:gd name="connsiteY6" fmla="*/ 27906 h 316039"/>
                <a:gd name="connsiteX7" fmla="*/ 183236 w 188278"/>
                <a:gd name="connsiteY7" fmla="*/ 38664 h 316039"/>
                <a:gd name="connsiteX8" fmla="*/ 183236 w 188278"/>
                <a:gd name="connsiteY8" fmla="*/ 30595 h 316039"/>
                <a:gd name="connsiteX9" fmla="*/ 177856 w 188278"/>
                <a:gd name="connsiteY9" fmla="*/ 17147 h 316039"/>
                <a:gd name="connsiteX10" fmla="*/ 177856 w 188278"/>
                <a:gd name="connsiteY10" fmla="*/ 17147 h 316039"/>
                <a:gd name="connsiteX11" fmla="*/ 159701 w 188278"/>
                <a:gd name="connsiteY11" fmla="*/ 8405 h 316039"/>
                <a:gd name="connsiteX12" fmla="*/ 82372 w 188278"/>
                <a:gd name="connsiteY12" fmla="*/ 5043 h 31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78" h="316039">
                  <a:moveTo>
                    <a:pt x="82372" y="5043"/>
                  </a:moveTo>
                  <a:lnTo>
                    <a:pt x="52786" y="5043"/>
                  </a:lnTo>
                  <a:cubicBezTo>
                    <a:pt x="40682" y="5043"/>
                    <a:pt x="29923" y="11767"/>
                    <a:pt x="25216" y="22526"/>
                  </a:cubicBezTo>
                  <a:cubicBezTo>
                    <a:pt x="21182" y="31940"/>
                    <a:pt x="18492" y="42027"/>
                    <a:pt x="17819" y="52113"/>
                  </a:cubicBezTo>
                  <a:cubicBezTo>
                    <a:pt x="15130" y="85062"/>
                    <a:pt x="5043" y="312341"/>
                    <a:pt x="5043" y="312341"/>
                  </a:cubicBezTo>
                  <a:lnTo>
                    <a:pt x="138856" y="308307"/>
                  </a:lnTo>
                  <a:lnTo>
                    <a:pt x="138183" y="27906"/>
                  </a:lnTo>
                  <a:lnTo>
                    <a:pt x="183236" y="38664"/>
                  </a:lnTo>
                  <a:lnTo>
                    <a:pt x="183236" y="30595"/>
                  </a:lnTo>
                  <a:cubicBezTo>
                    <a:pt x="182563" y="25888"/>
                    <a:pt x="181219" y="21181"/>
                    <a:pt x="177856" y="17147"/>
                  </a:cubicBezTo>
                  <a:lnTo>
                    <a:pt x="177856" y="17147"/>
                  </a:lnTo>
                  <a:cubicBezTo>
                    <a:pt x="173149" y="11767"/>
                    <a:pt x="167098" y="8405"/>
                    <a:pt x="159701" y="8405"/>
                  </a:cubicBezTo>
                  <a:lnTo>
                    <a:pt x="82372" y="5043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4FC5270C-6A0F-E982-F7C6-3C8FA7317750}"/>
                </a:ext>
              </a:extLst>
            </p:cNvPr>
            <p:cNvSpPr/>
            <p:nvPr/>
          </p:nvSpPr>
          <p:spPr>
            <a:xfrm>
              <a:off x="3944275" y="1822493"/>
              <a:ext cx="484146" cy="161382"/>
            </a:xfrm>
            <a:custGeom>
              <a:avLst/>
              <a:gdLst>
                <a:gd name="connsiteX0" fmla="*/ 5043 w 484145"/>
                <a:gd name="connsiteY0" fmla="*/ 133476 h 161381"/>
                <a:gd name="connsiteX1" fmla="*/ 19837 w 484145"/>
                <a:gd name="connsiteY1" fmla="*/ 67579 h 161381"/>
                <a:gd name="connsiteX2" fmla="*/ 229633 w 484145"/>
                <a:gd name="connsiteY2" fmla="*/ 5043 h 161381"/>
                <a:gd name="connsiteX3" fmla="*/ 479775 w 484145"/>
                <a:gd name="connsiteY3" fmla="*/ 82372 h 161381"/>
                <a:gd name="connsiteX4" fmla="*/ 479103 w 484145"/>
                <a:gd name="connsiteY4" fmla="*/ 156339 h 161381"/>
                <a:gd name="connsiteX5" fmla="*/ 5043 w 484145"/>
                <a:gd name="connsiteY5" fmla="*/ 133476 h 16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145" h="161381">
                  <a:moveTo>
                    <a:pt x="5043" y="133476"/>
                  </a:moveTo>
                  <a:lnTo>
                    <a:pt x="19837" y="67579"/>
                  </a:lnTo>
                  <a:lnTo>
                    <a:pt x="229633" y="5043"/>
                  </a:lnTo>
                  <a:lnTo>
                    <a:pt x="479775" y="82372"/>
                  </a:lnTo>
                  <a:lnTo>
                    <a:pt x="479103" y="156339"/>
                  </a:lnTo>
                  <a:cubicBezTo>
                    <a:pt x="326462" y="103217"/>
                    <a:pt x="161718" y="95148"/>
                    <a:pt x="5043" y="133476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90D2CA71-7E77-2304-229D-9EA0E3AFDC3F}"/>
                </a:ext>
              </a:extLst>
            </p:cNvPr>
            <p:cNvSpPr/>
            <p:nvPr/>
          </p:nvSpPr>
          <p:spPr>
            <a:xfrm>
              <a:off x="3899895" y="1820455"/>
              <a:ext cx="598458" cy="127761"/>
            </a:xfrm>
            <a:custGeom>
              <a:avLst/>
              <a:gdLst>
                <a:gd name="connsiteX0" fmla="*/ 85061 w 598457"/>
                <a:gd name="connsiteY0" fmla="*/ 50116 h 127760"/>
                <a:gd name="connsiteX1" fmla="*/ 76320 w 598457"/>
                <a:gd name="connsiteY1" fmla="*/ 58857 h 127760"/>
                <a:gd name="connsiteX2" fmla="*/ 5043 w 598457"/>
                <a:gd name="connsiteY2" fmla="*/ 110634 h 127760"/>
                <a:gd name="connsiteX3" fmla="*/ 286789 w 598457"/>
                <a:gd name="connsiteY3" fmla="*/ 69616 h 127760"/>
                <a:gd name="connsiteX4" fmla="*/ 594760 w 598457"/>
                <a:gd name="connsiteY4" fmla="*/ 123410 h 127760"/>
                <a:gd name="connsiteX5" fmla="*/ 499948 w 598457"/>
                <a:gd name="connsiteY5" fmla="*/ 64909 h 127760"/>
                <a:gd name="connsiteX6" fmla="*/ 499948 w 598457"/>
                <a:gd name="connsiteY6" fmla="*/ 64909 h 127760"/>
                <a:gd name="connsiteX7" fmla="*/ 383618 w 598457"/>
                <a:gd name="connsiteY7" fmla="*/ 11115 h 127760"/>
                <a:gd name="connsiteX8" fmla="*/ 202736 w 598457"/>
                <a:gd name="connsiteY8" fmla="*/ 5063 h 127760"/>
                <a:gd name="connsiteX9" fmla="*/ 85061 w 598457"/>
                <a:gd name="connsiteY9" fmla="*/ 50116 h 12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8457" h="127760">
                  <a:moveTo>
                    <a:pt x="85061" y="50116"/>
                  </a:moveTo>
                  <a:lnTo>
                    <a:pt x="76320" y="58857"/>
                  </a:lnTo>
                  <a:lnTo>
                    <a:pt x="5043" y="110634"/>
                  </a:lnTo>
                  <a:cubicBezTo>
                    <a:pt x="96493" y="83065"/>
                    <a:pt x="191305" y="68944"/>
                    <a:pt x="286789" y="69616"/>
                  </a:cubicBezTo>
                  <a:cubicBezTo>
                    <a:pt x="430688" y="72978"/>
                    <a:pt x="594760" y="123410"/>
                    <a:pt x="594760" y="123410"/>
                  </a:cubicBezTo>
                  <a:lnTo>
                    <a:pt x="499948" y="64909"/>
                  </a:lnTo>
                  <a:lnTo>
                    <a:pt x="499948" y="64909"/>
                  </a:lnTo>
                  <a:cubicBezTo>
                    <a:pt x="470361" y="31960"/>
                    <a:pt x="427998" y="13133"/>
                    <a:pt x="383618" y="11115"/>
                  </a:cubicBezTo>
                  <a:lnTo>
                    <a:pt x="202736" y="5063"/>
                  </a:lnTo>
                  <a:cubicBezTo>
                    <a:pt x="159028" y="4391"/>
                    <a:pt x="116666" y="20529"/>
                    <a:pt x="85061" y="50116"/>
                  </a:cubicBez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18EAB04A-39D1-D59C-9834-1C4636F5163D}"/>
                </a:ext>
              </a:extLst>
            </p:cNvPr>
            <p:cNvSpPr/>
            <p:nvPr/>
          </p:nvSpPr>
          <p:spPr>
            <a:xfrm>
              <a:off x="3920068" y="1883041"/>
              <a:ext cx="558112" cy="87415"/>
            </a:xfrm>
            <a:custGeom>
              <a:avLst/>
              <a:gdLst>
                <a:gd name="connsiteX0" fmla="*/ 5043 w 558112"/>
                <a:gd name="connsiteY0" fmla="*/ 50738 h 87415"/>
                <a:gd name="connsiteX1" fmla="*/ 9750 w 558112"/>
                <a:gd name="connsiteY1" fmla="*/ 46703 h 87415"/>
                <a:gd name="connsiteX2" fmla="*/ 24543 w 558112"/>
                <a:gd name="connsiteY2" fmla="*/ 37962 h 87415"/>
                <a:gd name="connsiteX3" fmla="*/ 84389 w 558112"/>
                <a:gd name="connsiteY3" fmla="*/ 18461 h 87415"/>
                <a:gd name="connsiteX4" fmla="*/ 290151 w 558112"/>
                <a:gd name="connsiteY4" fmla="*/ 9047 h 87415"/>
                <a:gd name="connsiteX5" fmla="*/ 403119 w 558112"/>
                <a:gd name="connsiteY5" fmla="*/ 20479 h 87415"/>
                <a:gd name="connsiteX6" fmla="*/ 493896 w 558112"/>
                <a:gd name="connsiteY6" fmla="*/ 40651 h 87415"/>
                <a:gd name="connsiteX7" fmla="*/ 527517 w 558112"/>
                <a:gd name="connsiteY7" fmla="*/ 52083 h 87415"/>
                <a:gd name="connsiteX8" fmla="*/ 551052 w 558112"/>
                <a:gd name="connsiteY8" fmla="*/ 66203 h 87415"/>
                <a:gd name="connsiteX9" fmla="*/ 557776 w 558112"/>
                <a:gd name="connsiteY9" fmla="*/ 82342 h 87415"/>
                <a:gd name="connsiteX10" fmla="*/ 556431 w 558112"/>
                <a:gd name="connsiteY10" fmla="*/ 88393 h 87415"/>
                <a:gd name="connsiteX11" fmla="*/ 549034 w 558112"/>
                <a:gd name="connsiteY11" fmla="*/ 68221 h 87415"/>
                <a:gd name="connsiteX12" fmla="*/ 526172 w 558112"/>
                <a:gd name="connsiteY12" fmla="*/ 55445 h 87415"/>
                <a:gd name="connsiteX13" fmla="*/ 492551 w 558112"/>
                <a:gd name="connsiteY13" fmla="*/ 45358 h 87415"/>
                <a:gd name="connsiteX14" fmla="*/ 402446 w 558112"/>
                <a:gd name="connsiteY14" fmla="*/ 26530 h 87415"/>
                <a:gd name="connsiteX15" fmla="*/ 289479 w 558112"/>
                <a:gd name="connsiteY15" fmla="*/ 15772 h 87415"/>
                <a:gd name="connsiteX16" fmla="*/ 85061 w 558112"/>
                <a:gd name="connsiteY16" fmla="*/ 23168 h 87415"/>
                <a:gd name="connsiteX17" fmla="*/ 25888 w 558112"/>
                <a:gd name="connsiteY17" fmla="*/ 40651 h 87415"/>
                <a:gd name="connsiteX18" fmla="*/ 5043 w 558112"/>
                <a:gd name="connsiteY18" fmla="*/ 50738 h 8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12" h="87415">
                  <a:moveTo>
                    <a:pt x="5043" y="50738"/>
                  </a:moveTo>
                  <a:cubicBezTo>
                    <a:pt x="5043" y="50738"/>
                    <a:pt x="6388" y="49393"/>
                    <a:pt x="9750" y="46703"/>
                  </a:cubicBezTo>
                  <a:cubicBezTo>
                    <a:pt x="14457" y="43341"/>
                    <a:pt x="19164" y="39979"/>
                    <a:pt x="24543" y="37962"/>
                  </a:cubicBezTo>
                  <a:cubicBezTo>
                    <a:pt x="43371" y="29220"/>
                    <a:pt x="63544" y="22496"/>
                    <a:pt x="84389" y="18461"/>
                  </a:cubicBezTo>
                  <a:cubicBezTo>
                    <a:pt x="152304" y="4340"/>
                    <a:pt x="221564" y="1651"/>
                    <a:pt x="290151" y="9047"/>
                  </a:cubicBezTo>
                  <a:cubicBezTo>
                    <a:pt x="330496" y="12409"/>
                    <a:pt x="368825" y="15099"/>
                    <a:pt x="403119" y="20479"/>
                  </a:cubicBezTo>
                  <a:cubicBezTo>
                    <a:pt x="433378" y="25858"/>
                    <a:pt x="463637" y="32582"/>
                    <a:pt x="493896" y="40651"/>
                  </a:cubicBezTo>
                  <a:cubicBezTo>
                    <a:pt x="505327" y="44013"/>
                    <a:pt x="516758" y="48048"/>
                    <a:pt x="527517" y="52083"/>
                  </a:cubicBezTo>
                  <a:cubicBezTo>
                    <a:pt x="536259" y="54772"/>
                    <a:pt x="544328" y="59479"/>
                    <a:pt x="551052" y="66203"/>
                  </a:cubicBezTo>
                  <a:cubicBezTo>
                    <a:pt x="555086" y="70910"/>
                    <a:pt x="557776" y="76290"/>
                    <a:pt x="557776" y="82342"/>
                  </a:cubicBezTo>
                  <a:cubicBezTo>
                    <a:pt x="557776" y="84359"/>
                    <a:pt x="557104" y="86376"/>
                    <a:pt x="556431" y="88393"/>
                  </a:cubicBezTo>
                  <a:cubicBezTo>
                    <a:pt x="557104" y="80997"/>
                    <a:pt x="554414" y="73600"/>
                    <a:pt x="549034" y="68221"/>
                  </a:cubicBezTo>
                  <a:cubicBezTo>
                    <a:pt x="542310" y="62169"/>
                    <a:pt x="534914" y="58134"/>
                    <a:pt x="526172" y="55445"/>
                  </a:cubicBezTo>
                  <a:cubicBezTo>
                    <a:pt x="516086" y="52083"/>
                    <a:pt x="505327" y="48720"/>
                    <a:pt x="492551" y="45358"/>
                  </a:cubicBezTo>
                  <a:cubicBezTo>
                    <a:pt x="467671" y="38634"/>
                    <a:pt x="436067" y="31910"/>
                    <a:pt x="402446" y="26530"/>
                  </a:cubicBezTo>
                  <a:cubicBezTo>
                    <a:pt x="368152" y="21151"/>
                    <a:pt x="329824" y="19134"/>
                    <a:pt x="289479" y="15772"/>
                  </a:cubicBezTo>
                  <a:cubicBezTo>
                    <a:pt x="221564" y="8375"/>
                    <a:pt x="152304" y="11065"/>
                    <a:pt x="85061" y="23168"/>
                  </a:cubicBezTo>
                  <a:cubicBezTo>
                    <a:pt x="64889" y="26530"/>
                    <a:pt x="44716" y="32582"/>
                    <a:pt x="25888" y="40651"/>
                  </a:cubicBezTo>
                  <a:cubicBezTo>
                    <a:pt x="11767" y="46703"/>
                    <a:pt x="5715" y="51410"/>
                    <a:pt x="5043" y="5073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00290001-8F78-4D66-19DE-B8A753D923A0}"/>
                </a:ext>
              </a:extLst>
            </p:cNvPr>
            <p:cNvSpPr/>
            <p:nvPr/>
          </p:nvSpPr>
          <p:spPr>
            <a:xfrm>
              <a:off x="3905986" y="1941512"/>
              <a:ext cx="87415" cy="228624"/>
            </a:xfrm>
            <a:custGeom>
              <a:avLst/>
              <a:gdLst>
                <a:gd name="connsiteX0" fmla="*/ 44004 w 87415"/>
                <a:gd name="connsiteY0" fmla="*/ 12440 h 228624"/>
                <a:gd name="connsiteX1" fmla="*/ 54763 w 87415"/>
                <a:gd name="connsiteY1" fmla="*/ 228288 h 228624"/>
                <a:gd name="connsiteX2" fmla="*/ 68884 w 87415"/>
                <a:gd name="connsiteY2" fmla="*/ 47406 h 228624"/>
                <a:gd name="connsiteX3" fmla="*/ 85694 w 87415"/>
                <a:gd name="connsiteY3" fmla="*/ 5043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15" h="228624">
                  <a:moveTo>
                    <a:pt x="44004" y="12440"/>
                  </a:moveTo>
                  <a:cubicBezTo>
                    <a:pt x="29883" y="72286"/>
                    <a:pt x="-42066" y="167098"/>
                    <a:pt x="54763" y="228288"/>
                  </a:cubicBezTo>
                  <a:cubicBezTo>
                    <a:pt x="54763" y="228288"/>
                    <a:pt x="57453" y="97838"/>
                    <a:pt x="68884" y="47406"/>
                  </a:cubicBezTo>
                  <a:cubicBezTo>
                    <a:pt x="71574" y="31940"/>
                    <a:pt x="76953" y="17819"/>
                    <a:pt x="85694" y="5043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483F8BDB-355C-CE36-2B86-853FA6873D9A}"/>
                </a:ext>
              </a:extLst>
            </p:cNvPr>
            <p:cNvSpPr/>
            <p:nvPr/>
          </p:nvSpPr>
          <p:spPr>
            <a:xfrm>
              <a:off x="4386058" y="1972443"/>
              <a:ext cx="161382" cy="470697"/>
            </a:xfrm>
            <a:custGeom>
              <a:avLst/>
              <a:gdLst>
                <a:gd name="connsiteX0" fmla="*/ 7733 w 161381"/>
                <a:gd name="connsiteY0" fmla="*/ 5043 h 470697"/>
                <a:gd name="connsiteX1" fmla="*/ 120700 w 161381"/>
                <a:gd name="connsiteY1" fmla="*/ 113976 h 470697"/>
                <a:gd name="connsiteX2" fmla="*/ 122045 w 161381"/>
                <a:gd name="connsiteY2" fmla="*/ 159701 h 470697"/>
                <a:gd name="connsiteX3" fmla="*/ 142890 w 161381"/>
                <a:gd name="connsiteY3" fmla="*/ 198701 h 470697"/>
                <a:gd name="connsiteX4" fmla="*/ 161046 w 161381"/>
                <a:gd name="connsiteY4" fmla="*/ 300910 h 470697"/>
                <a:gd name="connsiteX5" fmla="*/ 5043 w 161381"/>
                <a:gd name="connsiteY5" fmla="*/ 465654 h 47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381" h="470697">
                  <a:moveTo>
                    <a:pt x="7733" y="5043"/>
                  </a:moveTo>
                  <a:cubicBezTo>
                    <a:pt x="68251" y="5043"/>
                    <a:pt x="118683" y="53458"/>
                    <a:pt x="120700" y="113976"/>
                  </a:cubicBezTo>
                  <a:cubicBezTo>
                    <a:pt x="118683" y="129442"/>
                    <a:pt x="119355" y="144235"/>
                    <a:pt x="122045" y="159701"/>
                  </a:cubicBezTo>
                  <a:cubicBezTo>
                    <a:pt x="128097" y="173149"/>
                    <a:pt x="135494" y="186598"/>
                    <a:pt x="142890" y="198701"/>
                  </a:cubicBezTo>
                  <a:cubicBezTo>
                    <a:pt x="157011" y="230978"/>
                    <a:pt x="163735" y="265944"/>
                    <a:pt x="161046" y="300910"/>
                  </a:cubicBezTo>
                  <a:cubicBezTo>
                    <a:pt x="150287" y="370170"/>
                    <a:pt x="83044" y="466327"/>
                    <a:pt x="5043" y="465654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1D9C1BFF-9E28-DFED-019A-8FF65614E30B}"/>
                </a:ext>
              </a:extLst>
            </p:cNvPr>
            <p:cNvSpPr/>
            <p:nvPr/>
          </p:nvSpPr>
          <p:spPr>
            <a:xfrm>
              <a:off x="4277180" y="1963029"/>
              <a:ext cx="134485" cy="423627"/>
            </a:xfrm>
            <a:custGeom>
              <a:avLst/>
              <a:gdLst>
                <a:gd name="connsiteX0" fmla="*/ 134093 w 134484"/>
                <a:gd name="connsiteY0" fmla="*/ 415895 h 423627"/>
                <a:gd name="connsiteX1" fmla="*/ 87696 w 134484"/>
                <a:gd name="connsiteY1" fmla="*/ 411188 h 423627"/>
                <a:gd name="connsiteX2" fmla="*/ 57437 w 134484"/>
                <a:gd name="connsiteY2" fmla="*/ 374877 h 423627"/>
                <a:gd name="connsiteX3" fmla="*/ 59454 w 134484"/>
                <a:gd name="connsiteY3" fmla="*/ 225598 h 423627"/>
                <a:gd name="connsiteX4" fmla="*/ 15074 w 134484"/>
                <a:gd name="connsiteY4" fmla="*/ 5043 h 423627"/>
                <a:gd name="connsiteX5" fmla="*/ 126024 w 134484"/>
                <a:gd name="connsiteY5" fmla="*/ 16474 h 423627"/>
                <a:gd name="connsiteX6" fmla="*/ 134093 w 134484"/>
                <a:gd name="connsiteY6" fmla="*/ 415895 h 42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84" h="423627">
                  <a:moveTo>
                    <a:pt x="134093" y="415895"/>
                  </a:moveTo>
                  <a:cubicBezTo>
                    <a:pt x="118628" y="421946"/>
                    <a:pt x="101817" y="419929"/>
                    <a:pt x="87696" y="411188"/>
                  </a:cubicBezTo>
                  <a:cubicBezTo>
                    <a:pt x="74920" y="401774"/>
                    <a:pt x="64161" y="389670"/>
                    <a:pt x="57437" y="374877"/>
                  </a:cubicBezTo>
                  <a:cubicBezTo>
                    <a:pt x="33902" y="327807"/>
                    <a:pt x="34574" y="271996"/>
                    <a:pt x="59454" y="225598"/>
                  </a:cubicBezTo>
                  <a:cubicBezTo>
                    <a:pt x="9022" y="164408"/>
                    <a:pt x="-7788" y="81700"/>
                    <a:pt x="15074" y="5043"/>
                  </a:cubicBezTo>
                  <a:lnTo>
                    <a:pt x="126024" y="16474"/>
                  </a:lnTo>
                  <a:lnTo>
                    <a:pt x="134093" y="415895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89DC0398-2929-B06B-775C-B1E5EED91AC9}"/>
                </a:ext>
              </a:extLst>
            </p:cNvPr>
            <p:cNvSpPr/>
            <p:nvPr/>
          </p:nvSpPr>
          <p:spPr>
            <a:xfrm>
              <a:off x="3899089" y="1812154"/>
              <a:ext cx="578285" cy="114312"/>
            </a:xfrm>
            <a:custGeom>
              <a:avLst/>
              <a:gdLst>
                <a:gd name="connsiteX0" fmla="*/ 5177 w 578285"/>
                <a:gd name="connsiteY0" fmla="*/ 107504 h 114312"/>
                <a:gd name="connsiteX1" fmla="*/ 11229 w 578285"/>
                <a:gd name="connsiteY1" fmla="*/ 104814 h 114312"/>
                <a:gd name="connsiteX2" fmla="*/ 27367 w 578285"/>
                <a:gd name="connsiteY2" fmla="*/ 95400 h 114312"/>
                <a:gd name="connsiteX3" fmla="*/ 86540 w 578285"/>
                <a:gd name="connsiteY3" fmla="*/ 60434 h 114312"/>
                <a:gd name="connsiteX4" fmla="*/ 86540 w 578285"/>
                <a:gd name="connsiteY4" fmla="*/ 60434 h 114312"/>
                <a:gd name="connsiteX5" fmla="*/ 86540 w 578285"/>
                <a:gd name="connsiteY5" fmla="*/ 60434 h 114312"/>
                <a:gd name="connsiteX6" fmla="*/ 99989 w 578285"/>
                <a:gd name="connsiteY6" fmla="*/ 42951 h 114312"/>
                <a:gd name="connsiteX7" fmla="*/ 115454 w 578285"/>
                <a:gd name="connsiteY7" fmla="*/ 24796 h 114312"/>
                <a:gd name="connsiteX8" fmla="*/ 137644 w 578285"/>
                <a:gd name="connsiteY8" fmla="*/ 13364 h 114312"/>
                <a:gd name="connsiteX9" fmla="*/ 164541 w 578285"/>
                <a:gd name="connsiteY9" fmla="*/ 10675 h 114312"/>
                <a:gd name="connsiteX10" fmla="*/ 286923 w 578285"/>
                <a:gd name="connsiteY10" fmla="*/ 12692 h 114312"/>
                <a:gd name="connsiteX11" fmla="*/ 401235 w 578285"/>
                <a:gd name="connsiteY11" fmla="*/ 18744 h 114312"/>
                <a:gd name="connsiteX12" fmla="*/ 426115 w 578285"/>
                <a:gd name="connsiteY12" fmla="*/ 22778 h 114312"/>
                <a:gd name="connsiteX13" fmla="*/ 446287 w 578285"/>
                <a:gd name="connsiteY13" fmla="*/ 35554 h 114312"/>
                <a:gd name="connsiteX14" fmla="*/ 475874 w 578285"/>
                <a:gd name="connsiteY14" fmla="*/ 69176 h 114312"/>
                <a:gd name="connsiteX15" fmla="*/ 475874 w 578285"/>
                <a:gd name="connsiteY15" fmla="*/ 69176 h 114312"/>
                <a:gd name="connsiteX16" fmla="*/ 475874 w 578285"/>
                <a:gd name="connsiteY16" fmla="*/ 69176 h 114312"/>
                <a:gd name="connsiteX17" fmla="*/ 547151 w 578285"/>
                <a:gd name="connsiteY17" fmla="*/ 103469 h 114312"/>
                <a:gd name="connsiteX18" fmla="*/ 566651 w 578285"/>
                <a:gd name="connsiteY18" fmla="*/ 112883 h 114312"/>
                <a:gd name="connsiteX19" fmla="*/ 573376 w 578285"/>
                <a:gd name="connsiteY19" fmla="*/ 115573 h 114312"/>
                <a:gd name="connsiteX20" fmla="*/ 567324 w 578285"/>
                <a:gd name="connsiteY20" fmla="*/ 111538 h 114312"/>
                <a:gd name="connsiteX21" fmla="*/ 548496 w 578285"/>
                <a:gd name="connsiteY21" fmla="*/ 101452 h 114312"/>
                <a:gd name="connsiteX22" fmla="*/ 478564 w 578285"/>
                <a:gd name="connsiteY22" fmla="*/ 65814 h 114312"/>
                <a:gd name="connsiteX23" fmla="*/ 478564 w 578285"/>
                <a:gd name="connsiteY23" fmla="*/ 65814 h 114312"/>
                <a:gd name="connsiteX24" fmla="*/ 448977 w 578285"/>
                <a:gd name="connsiteY24" fmla="*/ 32192 h 114312"/>
                <a:gd name="connsiteX25" fmla="*/ 427460 w 578285"/>
                <a:gd name="connsiteY25" fmla="*/ 18744 h 114312"/>
                <a:gd name="connsiteX26" fmla="*/ 401235 w 578285"/>
                <a:gd name="connsiteY26" fmla="*/ 14037 h 114312"/>
                <a:gd name="connsiteX27" fmla="*/ 286251 w 578285"/>
                <a:gd name="connsiteY27" fmla="*/ 7313 h 114312"/>
                <a:gd name="connsiteX28" fmla="*/ 163196 w 578285"/>
                <a:gd name="connsiteY28" fmla="*/ 5295 h 114312"/>
                <a:gd name="connsiteX29" fmla="*/ 135627 w 578285"/>
                <a:gd name="connsiteY29" fmla="*/ 7985 h 114312"/>
                <a:gd name="connsiteX30" fmla="*/ 112092 w 578285"/>
                <a:gd name="connsiteY30" fmla="*/ 20761 h 114312"/>
                <a:gd name="connsiteX31" fmla="*/ 95954 w 578285"/>
                <a:gd name="connsiteY31" fmla="*/ 39589 h 114312"/>
                <a:gd name="connsiteX32" fmla="*/ 82506 w 578285"/>
                <a:gd name="connsiteY32" fmla="*/ 57744 h 114312"/>
                <a:gd name="connsiteX33" fmla="*/ 82506 w 578285"/>
                <a:gd name="connsiteY33" fmla="*/ 57744 h 114312"/>
                <a:gd name="connsiteX34" fmla="*/ 24005 w 578285"/>
                <a:gd name="connsiteY34" fmla="*/ 94055 h 114312"/>
                <a:gd name="connsiteX35" fmla="*/ 7867 w 578285"/>
                <a:gd name="connsiteY35" fmla="*/ 104142 h 114312"/>
                <a:gd name="connsiteX36" fmla="*/ 5177 w 578285"/>
                <a:gd name="connsiteY36" fmla="*/ 107504 h 1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8285" h="114312">
                  <a:moveTo>
                    <a:pt x="5177" y="107504"/>
                  </a:moveTo>
                  <a:cubicBezTo>
                    <a:pt x="7194" y="106831"/>
                    <a:pt x="9211" y="105487"/>
                    <a:pt x="11229" y="104814"/>
                  </a:cubicBezTo>
                  <a:lnTo>
                    <a:pt x="27367" y="95400"/>
                  </a:lnTo>
                  <a:lnTo>
                    <a:pt x="86540" y="60434"/>
                  </a:lnTo>
                  <a:lnTo>
                    <a:pt x="86540" y="60434"/>
                  </a:lnTo>
                  <a:lnTo>
                    <a:pt x="86540" y="60434"/>
                  </a:lnTo>
                  <a:lnTo>
                    <a:pt x="99989" y="42951"/>
                  </a:lnTo>
                  <a:cubicBezTo>
                    <a:pt x="104696" y="36227"/>
                    <a:pt x="110075" y="30175"/>
                    <a:pt x="115454" y="24796"/>
                  </a:cubicBezTo>
                  <a:cubicBezTo>
                    <a:pt x="122179" y="19416"/>
                    <a:pt x="129575" y="15382"/>
                    <a:pt x="137644" y="13364"/>
                  </a:cubicBezTo>
                  <a:cubicBezTo>
                    <a:pt x="146386" y="11347"/>
                    <a:pt x="155800" y="10675"/>
                    <a:pt x="164541" y="10675"/>
                  </a:cubicBezTo>
                  <a:cubicBezTo>
                    <a:pt x="202197" y="10002"/>
                    <a:pt x="243887" y="10675"/>
                    <a:pt x="286923" y="12692"/>
                  </a:cubicBezTo>
                  <a:cubicBezTo>
                    <a:pt x="327268" y="14037"/>
                    <a:pt x="366269" y="16727"/>
                    <a:pt x="401235" y="18744"/>
                  </a:cubicBezTo>
                  <a:cubicBezTo>
                    <a:pt x="409976" y="18744"/>
                    <a:pt x="418046" y="20089"/>
                    <a:pt x="426115" y="22778"/>
                  </a:cubicBezTo>
                  <a:cubicBezTo>
                    <a:pt x="433511" y="25468"/>
                    <a:pt x="440236" y="29503"/>
                    <a:pt x="446287" y="35554"/>
                  </a:cubicBezTo>
                  <a:cubicBezTo>
                    <a:pt x="457046" y="46986"/>
                    <a:pt x="466460" y="58417"/>
                    <a:pt x="475874" y="69176"/>
                  </a:cubicBezTo>
                  <a:lnTo>
                    <a:pt x="475874" y="69176"/>
                  </a:lnTo>
                  <a:lnTo>
                    <a:pt x="475874" y="69176"/>
                  </a:lnTo>
                  <a:lnTo>
                    <a:pt x="547151" y="103469"/>
                  </a:lnTo>
                  <a:lnTo>
                    <a:pt x="566651" y="112883"/>
                  </a:lnTo>
                  <a:lnTo>
                    <a:pt x="573376" y="115573"/>
                  </a:lnTo>
                  <a:cubicBezTo>
                    <a:pt x="571358" y="114228"/>
                    <a:pt x="569341" y="112883"/>
                    <a:pt x="567324" y="111538"/>
                  </a:cubicBezTo>
                  <a:lnTo>
                    <a:pt x="548496" y="101452"/>
                  </a:lnTo>
                  <a:lnTo>
                    <a:pt x="478564" y="65814"/>
                  </a:lnTo>
                  <a:lnTo>
                    <a:pt x="478564" y="65814"/>
                  </a:lnTo>
                  <a:cubicBezTo>
                    <a:pt x="469150" y="55055"/>
                    <a:pt x="460408" y="43624"/>
                    <a:pt x="448977" y="32192"/>
                  </a:cubicBezTo>
                  <a:cubicBezTo>
                    <a:pt x="442925" y="26140"/>
                    <a:pt x="435528" y="21434"/>
                    <a:pt x="427460" y="18744"/>
                  </a:cubicBezTo>
                  <a:cubicBezTo>
                    <a:pt x="418718" y="16054"/>
                    <a:pt x="409976" y="14037"/>
                    <a:pt x="401235" y="14037"/>
                  </a:cubicBezTo>
                  <a:cubicBezTo>
                    <a:pt x="365597" y="11347"/>
                    <a:pt x="326596" y="9330"/>
                    <a:pt x="286251" y="7313"/>
                  </a:cubicBezTo>
                  <a:cubicBezTo>
                    <a:pt x="242543" y="5295"/>
                    <a:pt x="200853" y="4623"/>
                    <a:pt x="163196" y="5295"/>
                  </a:cubicBezTo>
                  <a:cubicBezTo>
                    <a:pt x="153783" y="5295"/>
                    <a:pt x="144369" y="5968"/>
                    <a:pt x="135627" y="7985"/>
                  </a:cubicBezTo>
                  <a:cubicBezTo>
                    <a:pt x="126886" y="10675"/>
                    <a:pt x="118817" y="14709"/>
                    <a:pt x="112092" y="20761"/>
                  </a:cubicBezTo>
                  <a:cubicBezTo>
                    <a:pt x="106040" y="26140"/>
                    <a:pt x="100661" y="32865"/>
                    <a:pt x="95954" y="39589"/>
                  </a:cubicBezTo>
                  <a:lnTo>
                    <a:pt x="82506" y="57744"/>
                  </a:lnTo>
                  <a:lnTo>
                    <a:pt x="82506" y="57744"/>
                  </a:lnTo>
                  <a:lnTo>
                    <a:pt x="24005" y="94055"/>
                  </a:lnTo>
                  <a:lnTo>
                    <a:pt x="7867" y="104142"/>
                  </a:lnTo>
                  <a:cubicBezTo>
                    <a:pt x="6522" y="105487"/>
                    <a:pt x="4504" y="106831"/>
                    <a:pt x="5177" y="10750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58DB32E7-3FDD-7A8A-ACC6-83A0C8A0E6F2}"/>
                </a:ext>
              </a:extLst>
            </p:cNvPr>
            <p:cNvSpPr/>
            <p:nvPr/>
          </p:nvSpPr>
          <p:spPr>
            <a:xfrm>
              <a:off x="4236779" y="1622053"/>
              <a:ext cx="53794" cy="201727"/>
            </a:xfrm>
            <a:custGeom>
              <a:avLst/>
              <a:gdLst>
                <a:gd name="connsiteX0" fmla="*/ 7060 w 53793"/>
                <a:gd name="connsiteY0" fmla="*/ 202120 h 201727"/>
                <a:gd name="connsiteX1" fmla="*/ 7733 w 53793"/>
                <a:gd name="connsiteY1" fmla="*/ 192707 h 201727"/>
                <a:gd name="connsiteX2" fmla="*/ 8405 w 53793"/>
                <a:gd name="connsiteY2" fmla="*/ 167827 h 201727"/>
                <a:gd name="connsiteX3" fmla="*/ 8405 w 53793"/>
                <a:gd name="connsiteY3" fmla="*/ 83774 h 201727"/>
                <a:gd name="connsiteX4" fmla="*/ 8405 w 53793"/>
                <a:gd name="connsiteY4" fmla="*/ 37376 h 201727"/>
                <a:gd name="connsiteX5" fmla="*/ 8405 w 53793"/>
                <a:gd name="connsiteY5" fmla="*/ 17204 h 201727"/>
                <a:gd name="connsiteX6" fmla="*/ 17147 w 53793"/>
                <a:gd name="connsiteY6" fmla="*/ 8462 h 201727"/>
                <a:gd name="connsiteX7" fmla="*/ 17819 w 53793"/>
                <a:gd name="connsiteY7" fmla="*/ 8462 h 201727"/>
                <a:gd name="connsiteX8" fmla="*/ 42699 w 53793"/>
                <a:gd name="connsiteY8" fmla="*/ 13169 h 201727"/>
                <a:gd name="connsiteX9" fmla="*/ 52113 w 53793"/>
                <a:gd name="connsiteY9" fmla="*/ 14514 h 201727"/>
                <a:gd name="connsiteX10" fmla="*/ 43371 w 53793"/>
                <a:gd name="connsiteY10" fmla="*/ 11824 h 201727"/>
                <a:gd name="connsiteX11" fmla="*/ 18492 w 53793"/>
                <a:gd name="connsiteY11" fmla="*/ 5100 h 201727"/>
                <a:gd name="connsiteX12" fmla="*/ 5043 w 53793"/>
                <a:gd name="connsiteY12" fmla="*/ 16531 h 201727"/>
                <a:gd name="connsiteX13" fmla="*/ 5043 w 53793"/>
                <a:gd name="connsiteY13" fmla="*/ 17876 h 201727"/>
                <a:gd name="connsiteX14" fmla="*/ 5043 w 53793"/>
                <a:gd name="connsiteY14" fmla="*/ 38049 h 201727"/>
                <a:gd name="connsiteX15" fmla="*/ 5043 w 53793"/>
                <a:gd name="connsiteY15" fmla="*/ 84446 h 201727"/>
                <a:gd name="connsiteX16" fmla="*/ 5716 w 53793"/>
                <a:gd name="connsiteY16" fmla="*/ 168499 h 201727"/>
                <a:gd name="connsiteX17" fmla="*/ 6388 w 53793"/>
                <a:gd name="connsiteY17" fmla="*/ 193379 h 201727"/>
                <a:gd name="connsiteX18" fmla="*/ 7060 w 53793"/>
                <a:gd name="connsiteY18" fmla="*/ 202120 h 20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793" h="201727">
                  <a:moveTo>
                    <a:pt x="7060" y="202120"/>
                  </a:moveTo>
                  <a:cubicBezTo>
                    <a:pt x="7733" y="198758"/>
                    <a:pt x="8405" y="196069"/>
                    <a:pt x="7733" y="192707"/>
                  </a:cubicBezTo>
                  <a:cubicBezTo>
                    <a:pt x="7733" y="186655"/>
                    <a:pt x="7733" y="177913"/>
                    <a:pt x="8405" y="167827"/>
                  </a:cubicBezTo>
                  <a:cubicBezTo>
                    <a:pt x="8405" y="146309"/>
                    <a:pt x="8405" y="116723"/>
                    <a:pt x="8405" y="83774"/>
                  </a:cubicBezTo>
                  <a:cubicBezTo>
                    <a:pt x="8405" y="67636"/>
                    <a:pt x="8405" y="52170"/>
                    <a:pt x="8405" y="37376"/>
                  </a:cubicBezTo>
                  <a:cubicBezTo>
                    <a:pt x="8405" y="30652"/>
                    <a:pt x="8405" y="23928"/>
                    <a:pt x="8405" y="17204"/>
                  </a:cubicBezTo>
                  <a:cubicBezTo>
                    <a:pt x="8405" y="12497"/>
                    <a:pt x="12440" y="8462"/>
                    <a:pt x="17147" y="8462"/>
                  </a:cubicBezTo>
                  <a:cubicBezTo>
                    <a:pt x="17147" y="8462"/>
                    <a:pt x="17819" y="8462"/>
                    <a:pt x="17819" y="8462"/>
                  </a:cubicBezTo>
                  <a:lnTo>
                    <a:pt x="42699" y="13169"/>
                  </a:lnTo>
                  <a:cubicBezTo>
                    <a:pt x="46061" y="13842"/>
                    <a:pt x="48751" y="14514"/>
                    <a:pt x="52113" y="14514"/>
                  </a:cubicBezTo>
                  <a:cubicBezTo>
                    <a:pt x="49423" y="13169"/>
                    <a:pt x="46061" y="12497"/>
                    <a:pt x="43371" y="11824"/>
                  </a:cubicBezTo>
                  <a:cubicBezTo>
                    <a:pt x="37319" y="10479"/>
                    <a:pt x="29251" y="7790"/>
                    <a:pt x="18492" y="5100"/>
                  </a:cubicBezTo>
                  <a:cubicBezTo>
                    <a:pt x="11767" y="4428"/>
                    <a:pt x="5716" y="9807"/>
                    <a:pt x="5043" y="16531"/>
                  </a:cubicBezTo>
                  <a:cubicBezTo>
                    <a:pt x="5043" y="17204"/>
                    <a:pt x="5043" y="17204"/>
                    <a:pt x="5043" y="17876"/>
                  </a:cubicBezTo>
                  <a:lnTo>
                    <a:pt x="5043" y="38049"/>
                  </a:lnTo>
                  <a:cubicBezTo>
                    <a:pt x="5043" y="52170"/>
                    <a:pt x="5043" y="67636"/>
                    <a:pt x="5043" y="84446"/>
                  </a:cubicBezTo>
                  <a:cubicBezTo>
                    <a:pt x="5043" y="117395"/>
                    <a:pt x="5043" y="146982"/>
                    <a:pt x="5716" y="168499"/>
                  </a:cubicBezTo>
                  <a:cubicBezTo>
                    <a:pt x="5716" y="179258"/>
                    <a:pt x="5716" y="188000"/>
                    <a:pt x="6388" y="193379"/>
                  </a:cubicBezTo>
                  <a:cubicBezTo>
                    <a:pt x="6388" y="196741"/>
                    <a:pt x="7060" y="199431"/>
                    <a:pt x="7060" y="20212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FD065651-0F2A-4756-D4E5-6BA71C6BB630}"/>
                </a:ext>
              </a:extLst>
            </p:cNvPr>
            <p:cNvSpPr/>
            <p:nvPr/>
          </p:nvSpPr>
          <p:spPr>
            <a:xfrm>
              <a:off x="4109691" y="1625472"/>
              <a:ext cx="20173" cy="195003"/>
            </a:xfrm>
            <a:custGeom>
              <a:avLst/>
              <a:gdLst>
                <a:gd name="connsiteX0" fmla="*/ 5043 w 20172"/>
                <a:gd name="connsiteY0" fmla="*/ 194667 h 195003"/>
                <a:gd name="connsiteX1" fmla="*/ 9750 w 20172"/>
                <a:gd name="connsiteY1" fmla="*/ 167098 h 195003"/>
                <a:gd name="connsiteX2" fmla="*/ 14457 w 20172"/>
                <a:gd name="connsiteY2" fmla="*/ 99855 h 195003"/>
                <a:gd name="connsiteX3" fmla="*/ 17147 w 20172"/>
                <a:gd name="connsiteY3" fmla="*/ 32613 h 195003"/>
                <a:gd name="connsiteX4" fmla="*/ 17147 w 20172"/>
                <a:gd name="connsiteY4" fmla="*/ 5043 h 195003"/>
                <a:gd name="connsiteX5" fmla="*/ 14457 w 20172"/>
                <a:gd name="connsiteY5" fmla="*/ 32613 h 195003"/>
                <a:gd name="connsiteX6" fmla="*/ 10422 w 20172"/>
                <a:gd name="connsiteY6" fmla="*/ 99855 h 195003"/>
                <a:gd name="connsiteX7" fmla="*/ 7060 w 20172"/>
                <a:gd name="connsiteY7" fmla="*/ 167098 h 195003"/>
                <a:gd name="connsiteX8" fmla="*/ 5043 w 20172"/>
                <a:gd name="connsiteY8" fmla="*/ 194667 h 19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72" h="195003">
                  <a:moveTo>
                    <a:pt x="5043" y="194667"/>
                  </a:moveTo>
                  <a:cubicBezTo>
                    <a:pt x="7733" y="185925"/>
                    <a:pt x="9078" y="176511"/>
                    <a:pt x="9750" y="167098"/>
                  </a:cubicBezTo>
                  <a:cubicBezTo>
                    <a:pt x="11767" y="149614"/>
                    <a:pt x="13112" y="126080"/>
                    <a:pt x="14457" y="99855"/>
                  </a:cubicBezTo>
                  <a:cubicBezTo>
                    <a:pt x="15802" y="73631"/>
                    <a:pt x="16474" y="50096"/>
                    <a:pt x="17147" y="32613"/>
                  </a:cubicBezTo>
                  <a:cubicBezTo>
                    <a:pt x="17819" y="23199"/>
                    <a:pt x="17819" y="13785"/>
                    <a:pt x="17147" y="5043"/>
                  </a:cubicBezTo>
                  <a:cubicBezTo>
                    <a:pt x="15130" y="14457"/>
                    <a:pt x="14457" y="23199"/>
                    <a:pt x="14457" y="32613"/>
                  </a:cubicBezTo>
                  <a:cubicBezTo>
                    <a:pt x="13112" y="50096"/>
                    <a:pt x="11767" y="73631"/>
                    <a:pt x="10422" y="99855"/>
                  </a:cubicBezTo>
                  <a:cubicBezTo>
                    <a:pt x="9078" y="126080"/>
                    <a:pt x="8405" y="148270"/>
                    <a:pt x="7060" y="167098"/>
                  </a:cubicBezTo>
                  <a:cubicBezTo>
                    <a:pt x="5715" y="175839"/>
                    <a:pt x="5043" y="185253"/>
                    <a:pt x="5043" y="19466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2D85CEE5-8BB4-4DB2-82D4-65B0BB2891A3}"/>
                </a:ext>
              </a:extLst>
            </p:cNvPr>
            <p:cNvSpPr/>
            <p:nvPr/>
          </p:nvSpPr>
          <p:spPr>
            <a:xfrm>
              <a:off x="4352437" y="2000685"/>
              <a:ext cx="255521" cy="410179"/>
            </a:xfrm>
            <a:custGeom>
              <a:avLst/>
              <a:gdLst>
                <a:gd name="connsiteX0" fmla="*/ 103890 w 255521"/>
                <a:gd name="connsiteY0" fmla="*/ 5043 h 410179"/>
                <a:gd name="connsiteX1" fmla="*/ 135494 w 255521"/>
                <a:gd name="connsiteY1" fmla="*/ 31268 h 410179"/>
                <a:gd name="connsiteX2" fmla="*/ 144235 w 255521"/>
                <a:gd name="connsiteY2" fmla="*/ 73631 h 410179"/>
                <a:gd name="connsiteX3" fmla="*/ 165080 w 255521"/>
                <a:gd name="connsiteY3" fmla="*/ 111286 h 410179"/>
                <a:gd name="connsiteX4" fmla="*/ 200046 w 255521"/>
                <a:gd name="connsiteY4" fmla="*/ 124735 h 410179"/>
                <a:gd name="connsiteX5" fmla="*/ 210805 w 255521"/>
                <a:gd name="connsiteY5" fmla="*/ 172477 h 410179"/>
                <a:gd name="connsiteX6" fmla="*/ 253168 w 255521"/>
                <a:gd name="connsiteY6" fmla="*/ 244426 h 410179"/>
                <a:gd name="connsiteX7" fmla="*/ 221564 w 255521"/>
                <a:gd name="connsiteY7" fmla="*/ 282755 h 410179"/>
                <a:gd name="connsiteX8" fmla="*/ 206098 w 255521"/>
                <a:gd name="connsiteY8" fmla="*/ 371515 h 410179"/>
                <a:gd name="connsiteX9" fmla="*/ 40009 w 255521"/>
                <a:gd name="connsiteY9" fmla="*/ 374877 h 410179"/>
                <a:gd name="connsiteX10" fmla="*/ 5043 w 255521"/>
                <a:gd name="connsiteY10" fmla="*/ 306289 h 41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521" h="410179">
                  <a:moveTo>
                    <a:pt x="103890" y="5043"/>
                  </a:moveTo>
                  <a:cubicBezTo>
                    <a:pt x="118683" y="6388"/>
                    <a:pt x="131459" y="17147"/>
                    <a:pt x="135494" y="31268"/>
                  </a:cubicBezTo>
                  <a:cubicBezTo>
                    <a:pt x="139528" y="45389"/>
                    <a:pt x="142218" y="59510"/>
                    <a:pt x="144235" y="73631"/>
                  </a:cubicBezTo>
                  <a:cubicBezTo>
                    <a:pt x="145580" y="88424"/>
                    <a:pt x="153649" y="101872"/>
                    <a:pt x="165080" y="111286"/>
                  </a:cubicBezTo>
                  <a:cubicBezTo>
                    <a:pt x="175839" y="118010"/>
                    <a:pt x="189960" y="118010"/>
                    <a:pt x="200046" y="124735"/>
                  </a:cubicBezTo>
                  <a:cubicBezTo>
                    <a:pt x="216185" y="134821"/>
                    <a:pt x="220219" y="156339"/>
                    <a:pt x="210805" y="172477"/>
                  </a:cubicBezTo>
                  <a:cubicBezTo>
                    <a:pt x="242409" y="180546"/>
                    <a:pt x="261237" y="212822"/>
                    <a:pt x="253168" y="244426"/>
                  </a:cubicBezTo>
                  <a:cubicBezTo>
                    <a:pt x="249133" y="261237"/>
                    <a:pt x="237030" y="275358"/>
                    <a:pt x="221564" y="282755"/>
                  </a:cubicBezTo>
                  <a:cubicBezTo>
                    <a:pt x="240392" y="309652"/>
                    <a:pt x="228961" y="347980"/>
                    <a:pt x="206098" y="371515"/>
                  </a:cubicBezTo>
                  <a:cubicBezTo>
                    <a:pt x="161046" y="418584"/>
                    <a:pt x="87079" y="419929"/>
                    <a:pt x="40009" y="374877"/>
                  </a:cubicBezTo>
                  <a:cubicBezTo>
                    <a:pt x="21182" y="356721"/>
                    <a:pt x="8405" y="332514"/>
                    <a:pt x="5043" y="306289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636EB96A-6D52-21DE-6DD8-F07FCC4D6B47}"/>
                </a:ext>
              </a:extLst>
            </p:cNvPr>
            <p:cNvSpPr/>
            <p:nvPr/>
          </p:nvSpPr>
          <p:spPr>
            <a:xfrm>
              <a:off x="4275108" y="1939494"/>
              <a:ext cx="262246" cy="181555"/>
            </a:xfrm>
            <a:custGeom>
              <a:avLst/>
              <a:gdLst>
                <a:gd name="connsiteX0" fmla="*/ 257202 w 262245"/>
                <a:gd name="connsiteY0" fmla="*/ 181218 h 181554"/>
                <a:gd name="connsiteX1" fmla="*/ 253840 w 262245"/>
                <a:gd name="connsiteY1" fmla="*/ 168442 h 181554"/>
                <a:gd name="connsiteX2" fmla="*/ 232323 w 262245"/>
                <a:gd name="connsiteY2" fmla="*/ 143563 h 181554"/>
                <a:gd name="connsiteX3" fmla="*/ 183908 w 262245"/>
                <a:gd name="connsiteY3" fmla="*/ 128097 h 181554"/>
                <a:gd name="connsiteX4" fmla="*/ 120700 w 262245"/>
                <a:gd name="connsiteY4" fmla="*/ 118011 h 181554"/>
                <a:gd name="connsiteX5" fmla="*/ 89096 w 262245"/>
                <a:gd name="connsiteY5" fmla="*/ 105234 h 181554"/>
                <a:gd name="connsiteX6" fmla="*/ 64889 w 262245"/>
                <a:gd name="connsiteY6" fmla="*/ 85062 h 181554"/>
                <a:gd name="connsiteX7" fmla="*/ 31940 w 262245"/>
                <a:gd name="connsiteY7" fmla="*/ 44716 h 181554"/>
                <a:gd name="connsiteX8" fmla="*/ 11767 w 262245"/>
                <a:gd name="connsiteY8" fmla="*/ 15802 h 181554"/>
                <a:gd name="connsiteX9" fmla="*/ 5043 w 262245"/>
                <a:gd name="connsiteY9" fmla="*/ 5043 h 181554"/>
                <a:gd name="connsiteX10" fmla="*/ 35302 w 262245"/>
                <a:gd name="connsiteY10" fmla="*/ 42699 h 181554"/>
                <a:gd name="connsiteX11" fmla="*/ 68924 w 262245"/>
                <a:gd name="connsiteY11" fmla="*/ 81700 h 181554"/>
                <a:gd name="connsiteX12" fmla="*/ 91786 w 262245"/>
                <a:gd name="connsiteY12" fmla="*/ 100527 h 181554"/>
                <a:gd name="connsiteX13" fmla="*/ 121373 w 262245"/>
                <a:gd name="connsiteY13" fmla="*/ 111959 h 181554"/>
                <a:gd name="connsiteX14" fmla="*/ 183908 w 262245"/>
                <a:gd name="connsiteY14" fmla="*/ 122717 h 181554"/>
                <a:gd name="connsiteX15" fmla="*/ 233668 w 262245"/>
                <a:gd name="connsiteY15" fmla="*/ 140200 h 181554"/>
                <a:gd name="connsiteX16" fmla="*/ 255185 w 262245"/>
                <a:gd name="connsiteY16" fmla="*/ 168442 h 181554"/>
                <a:gd name="connsiteX17" fmla="*/ 257202 w 262245"/>
                <a:gd name="connsiteY17" fmla="*/ 181218 h 18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245" h="181554">
                  <a:moveTo>
                    <a:pt x="257202" y="181218"/>
                  </a:moveTo>
                  <a:cubicBezTo>
                    <a:pt x="256530" y="181218"/>
                    <a:pt x="256530" y="176511"/>
                    <a:pt x="253840" y="168442"/>
                  </a:cubicBezTo>
                  <a:cubicBezTo>
                    <a:pt x="249806" y="157684"/>
                    <a:pt x="242409" y="148942"/>
                    <a:pt x="232323" y="143563"/>
                  </a:cubicBezTo>
                  <a:cubicBezTo>
                    <a:pt x="217529" y="135494"/>
                    <a:pt x="200719" y="130114"/>
                    <a:pt x="183908" y="128097"/>
                  </a:cubicBezTo>
                  <a:cubicBezTo>
                    <a:pt x="164408" y="124735"/>
                    <a:pt x="142890" y="123390"/>
                    <a:pt x="120700" y="118011"/>
                  </a:cubicBezTo>
                  <a:cubicBezTo>
                    <a:pt x="109941" y="115321"/>
                    <a:pt x="99183" y="111286"/>
                    <a:pt x="89096" y="105234"/>
                  </a:cubicBezTo>
                  <a:cubicBezTo>
                    <a:pt x="80355" y="99183"/>
                    <a:pt x="72286" y="92458"/>
                    <a:pt x="64889" y="85062"/>
                  </a:cubicBezTo>
                  <a:cubicBezTo>
                    <a:pt x="52785" y="72286"/>
                    <a:pt x="42027" y="58837"/>
                    <a:pt x="31940" y="44716"/>
                  </a:cubicBezTo>
                  <a:cubicBezTo>
                    <a:pt x="23199" y="31940"/>
                    <a:pt x="16474" y="22526"/>
                    <a:pt x="11767" y="15802"/>
                  </a:cubicBezTo>
                  <a:cubicBezTo>
                    <a:pt x="9078" y="12440"/>
                    <a:pt x="7060" y="8405"/>
                    <a:pt x="5043" y="5043"/>
                  </a:cubicBezTo>
                  <a:cubicBezTo>
                    <a:pt x="15802" y="16474"/>
                    <a:pt x="25888" y="29250"/>
                    <a:pt x="35302" y="42699"/>
                  </a:cubicBezTo>
                  <a:cubicBezTo>
                    <a:pt x="45389" y="56147"/>
                    <a:pt x="56820" y="69596"/>
                    <a:pt x="68924" y="81700"/>
                  </a:cubicBezTo>
                  <a:cubicBezTo>
                    <a:pt x="75648" y="89096"/>
                    <a:pt x="83717" y="95148"/>
                    <a:pt x="91786" y="100527"/>
                  </a:cubicBezTo>
                  <a:cubicBezTo>
                    <a:pt x="101200" y="105907"/>
                    <a:pt x="110614" y="109269"/>
                    <a:pt x="121373" y="111959"/>
                  </a:cubicBezTo>
                  <a:cubicBezTo>
                    <a:pt x="142890" y="117338"/>
                    <a:pt x="164408" y="119355"/>
                    <a:pt x="183908" y="122717"/>
                  </a:cubicBezTo>
                  <a:cubicBezTo>
                    <a:pt x="201391" y="125407"/>
                    <a:pt x="218202" y="130787"/>
                    <a:pt x="233668" y="140200"/>
                  </a:cubicBezTo>
                  <a:cubicBezTo>
                    <a:pt x="243754" y="146925"/>
                    <a:pt x="251823" y="157011"/>
                    <a:pt x="255185" y="168442"/>
                  </a:cubicBezTo>
                  <a:cubicBezTo>
                    <a:pt x="257202" y="171805"/>
                    <a:pt x="257875" y="176511"/>
                    <a:pt x="257202" y="18121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B3F17222-F6CA-DE3A-F1F5-2B0A8018C04F}"/>
                </a:ext>
              </a:extLst>
            </p:cNvPr>
            <p:cNvSpPr/>
            <p:nvPr/>
          </p:nvSpPr>
          <p:spPr>
            <a:xfrm>
              <a:off x="4271073" y="1962357"/>
              <a:ext cx="329488" cy="289143"/>
            </a:xfrm>
            <a:custGeom>
              <a:avLst/>
              <a:gdLst>
                <a:gd name="connsiteX0" fmla="*/ 327807 w 329488"/>
                <a:gd name="connsiteY0" fmla="*/ 289479 h 289142"/>
                <a:gd name="connsiteX1" fmla="*/ 323100 w 329488"/>
                <a:gd name="connsiteY1" fmla="*/ 272668 h 289142"/>
                <a:gd name="connsiteX2" fmla="*/ 296875 w 329488"/>
                <a:gd name="connsiteY2" fmla="*/ 234340 h 289142"/>
                <a:gd name="connsiteX3" fmla="*/ 237030 w 329488"/>
                <a:gd name="connsiteY3" fmla="*/ 198029 h 289142"/>
                <a:gd name="connsiteX4" fmla="*/ 154994 w 329488"/>
                <a:gd name="connsiteY4" fmla="*/ 168442 h 289142"/>
                <a:gd name="connsiteX5" fmla="*/ 82372 w 329488"/>
                <a:gd name="connsiteY5" fmla="*/ 118683 h 289142"/>
                <a:gd name="connsiteX6" fmla="*/ 37992 w 329488"/>
                <a:gd name="connsiteY6" fmla="*/ 62199 h 289142"/>
                <a:gd name="connsiteX7" fmla="*/ 13112 w 329488"/>
                <a:gd name="connsiteY7" fmla="*/ 21181 h 289142"/>
                <a:gd name="connsiteX8" fmla="*/ 5043 w 329488"/>
                <a:gd name="connsiteY8" fmla="*/ 5043 h 289142"/>
                <a:gd name="connsiteX9" fmla="*/ 15130 w 329488"/>
                <a:gd name="connsiteY9" fmla="*/ 19164 h 289142"/>
                <a:gd name="connsiteX10" fmla="*/ 41354 w 329488"/>
                <a:gd name="connsiteY10" fmla="*/ 59510 h 289142"/>
                <a:gd name="connsiteX11" fmla="*/ 85734 w 329488"/>
                <a:gd name="connsiteY11" fmla="*/ 113976 h 289142"/>
                <a:gd name="connsiteX12" fmla="*/ 156339 w 329488"/>
                <a:gd name="connsiteY12" fmla="*/ 161718 h 289142"/>
                <a:gd name="connsiteX13" fmla="*/ 238374 w 329488"/>
                <a:gd name="connsiteY13" fmla="*/ 191305 h 289142"/>
                <a:gd name="connsiteX14" fmla="*/ 298892 w 329488"/>
                <a:gd name="connsiteY14" fmla="*/ 230305 h 289142"/>
                <a:gd name="connsiteX15" fmla="*/ 324445 w 329488"/>
                <a:gd name="connsiteY15" fmla="*/ 271323 h 289142"/>
                <a:gd name="connsiteX16" fmla="*/ 327134 w 329488"/>
                <a:gd name="connsiteY16" fmla="*/ 284099 h 289142"/>
                <a:gd name="connsiteX17" fmla="*/ 327807 w 329488"/>
                <a:gd name="connsiteY17" fmla="*/ 289479 h 28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488" h="289142">
                  <a:moveTo>
                    <a:pt x="327807" y="289479"/>
                  </a:moveTo>
                  <a:cubicBezTo>
                    <a:pt x="327134" y="289479"/>
                    <a:pt x="326462" y="283427"/>
                    <a:pt x="323100" y="272668"/>
                  </a:cubicBezTo>
                  <a:cubicBezTo>
                    <a:pt x="317048" y="257875"/>
                    <a:pt x="308307" y="244426"/>
                    <a:pt x="296875" y="234340"/>
                  </a:cubicBezTo>
                  <a:cubicBezTo>
                    <a:pt x="279392" y="218202"/>
                    <a:pt x="259220" y="206098"/>
                    <a:pt x="237030" y="198029"/>
                  </a:cubicBezTo>
                  <a:cubicBezTo>
                    <a:pt x="212150" y="187943"/>
                    <a:pt x="183908" y="180546"/>
                    <a:pt x="154994" y="168442"/>
                  </a:cubicBezTo>
                  <a:cubicBezTo>
                    <a:pt x="127424" y="157011"/>
                    <a:pt x="103217" y="140201"/>
                    <a:pt x="82372" y="118683"/>
                  </a:cubicBezTo>
                  <a:cubicBezTo>
                    <a:pt x="65561" y="101200"/>
                    <a:pt x="50768" y="82372"/>
                    <a:pt x="37992" y="62199"/>
                  </a:cubicBezTo>
                  <a:cubicBezTo>
                    <a:pt x="27233" y="45389"/>
                    <a:pt x="18492" y="30595"/>
                    <a:pt x="13112" y="21181"/>
                  </a:cubicBezTo>
                  <a:cubicBezTo>
                    <a:pt x="9750" y="16474"/>
                    <a:pt x="7060" y="11095"/>
                    <a:pt x="5043" y="5043"/>
                  </a:cubicBezTo>
                  <a:cubicBezTo>
                    <a:pt x="9078" y="9750"/>
                    <a:pt x="12440" y="14457"/>
                    <a:pt x="15130" y="19164"/>
                  </a:cubicBezTo>
                  <a:cubicBezTo>
                    <a:pt x="21181" y="28578"/>
                    <a:pt x="29923" y="42699"/>
                    <a:pt x="41354" y="59510"/>
                  </a:cubicBezTo>
                  <a:cubicBezTo>
                    <a:pt x="54802" y="79010"/>
                    <a:pt x="69596" y="97165"/>
                    <a:pt x="85734" y="113976"/>
                  </a:cubicBezTo>
                  <a:cubicBezTo>
                    <a:pt x="105907" y="134149"/>
                    <a:pt x="130114" y="150959"/>
                    <a:pt x="156339" y="161718"/>
                  </a:cubicBezTo>
                  <a:cubicBezTo>
                    <a:pt x="184580" y="173822"/>
                    <a:pt x="212822" y="181218"/>
                    <a:pt x="238374" y="191305"/>
                  </a:cubicBezTo>
                  <a:cubicBezTo>
                    <a:pt x="261237" y="200046"/>
                    <a:pt x="281410" y="213495"/>
                    <a:pt x="298892" y="230305"/>
                  </a:cubicBezTo>
                  <a:cubicBezTo>
                    <a:pt x="310996" y="241737"/>
                    <a:pt x="319738" y="255858"/>
                    <a:pt x="324445" y="271323"/>
                  </a:cubicBezTo>
                  <a:cubicBezTo>
                    <a:pt x="325789" y="275358"/>
                    <a:pt x="326462" y="279392"/>
                    <a:pt x="327134" y="284099"/>
                  </a:cubicBezTo>
                  <a:cubicBezTo>
                    <a:pt x="327807" y="288134"/>
                    <a:pt x="327807" y="289479"/>
                    <a:pt x="327807" y="28947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CA5C8B41-AB87-AAD3-8D88-F058BB3880CC}"/>
                </a:ext>
              </a:extLst>
            </p:cNvPr>
            <p:cNvSpPr/>
            <p:nvPr/>
          </p:nvSpPr>
          <p:spPr>
            <a:xfrm>
              <a:off x="3900567" y="1951598"/>
              <a:ext cx="80691" cy="168106"/>
            </a:xfrm>
            <a:custGeom>
              <a:avLst/>
              <a:gdLst>
                <a:gd name="connsiteX0" fmla="*/ 5043 w 80690"/>
                <a:gd name="connsiteY0" fmla="*/ 167098 h 168106"/>
                <a:gd name="connsiteX1" fmla="*/ 10422 w 80690"/>
                <a:gd name="connsiteY1" fmla="*/ 141545 h 168106"/>
                <a:gd name="connsiteX2" fmla="*/ 31940 w 80690"/>
                <a:gd name="connsiteY2" fmla="*/ 82372 h 168106"/>
                <a:gd name="connsiteX3" fmla="*/ 60854 w 80690"/>
                <a:gd name="connsiteY3" fmla="*/ 26561 h 168106"/>
                <a:gd name="connsiteX4" fmla="*/ 75648 w 80690"/>
                <a:gd name="connsiteY4" fmla="*/ 5043 h 168106"/>
                <a:gd name="connsiteX5" fmla="*/ 37992 w 80690"/>
                <a:gd name="connsiteY5" fmla="*/ 85062 h 168106"/>
                <a:gd name="connsiteX6" fmla="*/ 5043 w 80690"/>
                <a:gd name="connsiteY6" fmla="*/ 167098 h 16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690" h="168106">
                  <a:moveTo>
                    <a:pt x="5043" y="167098"/>
                  </a:moveTo>
                  <a:cubicBezTo>
                    <a:pt x="5716" y="158356"/>
                    <a:pt x="7060" y="149615"/>
                    <a:pt x="10422" y="141545"/>
                  </a:cubicBezTo>
                  <a:cubicBezTo>
                    <a:pt x="16474" y="121373"/>
                    <a:pt x="23199" y="101872"/>
                    <a:pt x="31940" y="82372"/>
                  </a:cubicBezTo>
                  <a:cubicBezTo>
                    <a:pt x="40682" y="62872"/>
                    <a:pt x="50096" y="44716"/>
                    <a:pt x="60854" y="26561"/>
                  </a:cubicBezTo>
                  <a:cubicBezTo>
                    <a:pt x="64889" y="18492"/>
                    <a:pt x="70268" y="11767"/>
                    <a:pt x="75648" y="5043"/>
                  </a:cubicBezTo>
                  <a:cubicBezTo>
                    <a:pt x="76993" y="5716"/>
                    <a:pt x="56820" y="40009"/>
                    <a:pt x="37992" y="85062"/>
                  </a:cubicBezTo>
                  <a:cubicBezTo>
                    <a:pt x="19837" y="129442"/>
                    <a:pt x="7060" y="167770"/>
                    <a:pt x="5043" y="16709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414FE5DE-2C14-8F35-6C83-AB23314EE021}"/>
                </a:ext>
              </a:extLst>
            </p:cNvPr>
            <p:cNvSpPr/>
            <p:nvPr/>
          </p:nvSpPr>
          <p:spPr>
            <a:xfrm>
              <a:off x="3665587" y="2593087"/>
              <a:ext cx="342937" cy="847255"/>
            </a:xfrm>
            <a:custGeom>
              <a:avLst/>
              <a:gdLst>
                <a:gd name="connsiteX0" fmla="*/ 199678 w 342936"/>
                <a:gd name="connsiteY0" fmla="*/ 126756 h 847254"/>
                <a:gd name="connsiteX1" fmla="*/ 6692 w 342936"/>
                <a:gd name="connsiteY1" fmla="*/ 676127 h 847254"/>
                <a:gd name="connsiteX2" fmla="*/ 22830 w 342936"/>
                <a:gd name="connsiteY2" fmla="*/ 832130 h 847254"/>
                <a:gd name="connsiteX3" fmla="*/ 189591 w 342936"/>
                <a:gd name="connsiteY3" fmla="*/ 844906 h 847254"/>
                <a:gd name="connsiteX4" fmla="*/ 338870 w 342936"/>
                <a:gd name="connsiteY4" fmla="*/ 15806 h 847254"/>
                <a:gd name="connsiteX5" fmla="*/ 338870 w 342936"/>
                <a:gd name="connsiteY5" fmla="*/ 5048 h 847254"/>
                <a:gd name="connsiteX6" fmla="*/ 199678 w 342936"/>
                <a:gd name="connsiteY6" fmla="*/ 126756 h 84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36" h="847254">
                  <a:moveTo>
                    <a:pt x="199678" y="126756"/>
                  </a:moveTo>
                  <a:cubicBezTo>
                    <a:pt x="170764" y="171136"/>
                    <a:pt x="8709" y="645196"/>
                    <a:pt x="6692" y="676127"/>
                  </a:cubicBezTo>
                  <a:cubicBezTo>
                    <a:pt x="4675" y="707059"/>
                    <a:pt x="640" y="811285"/>
                    <a:pt x="22830" y="832130"/>
                  </a:cubicBezTo>
                  <a:cubicBezTo>
                    <a:pt x="45692" y="852975"/>
                    <a:pt x="189591" y="844906"/>
                    <a:pt x="189591" y="844906"/>
                  </a:cubicBezTo>
                  <a:lnTo>
                    <a:pt x="338870" y="15806"/>
                  </a:lnTo>
                  <a:lnTo>
                    <a:pt x="338870" y="5048"/>
                  </a:lnTo>
                  <a:cubicBezTo>
                    <a:pt x="339542" y="4375"/>
                    <a:pt x="228592" y="82376"/>
                    <a:pt x="199678" y="12675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699B8BEC-D5DC-820C-76E0-7693D2918529}"/>
                </a:ext>
              </a:extLst>
            </p:cNvPr>
            <p:cNvSpPr/>
            <p:nvPr/>
          </p:nvSpPr>
          <p:spPr>
            <a:xfrm>
              <a:off x="3665022" y="2593091"/>
              <a:ext cx="342937" cy="847255"/>
            </a:xfrm>
            <a:custGeom>
              <a:avLst/>
              <a:gdLst>
                <a:gd name="connsiteX0" fmla="*/ 124931 w 342936"/>
                <a:gd name="connsiteY0" fmla="*/ 846919 h 847254"/>
                <a:gd name="connsiteX1" fmla="*/ 23395 w 342936"/>
                <a:gd name="connsiteY1" fmla="*/ 832798 h 847254"/>
                <a:gd name="connsiteX2" fmla="*/ 6585 w 342936"/>
                <a:gd name="connsiteY2" fmla="*/ 676795 h 847254"/>
                <a:gd name="connsiteX3" fmla="*/ 93328 w 342936"/>
                <a:gd name="connsiteY3" fmla="*/ 407153 h 847254"/>
                <a:gd name="connsiteX4" fmla="*/ 200243 w 342936"/>
                <a:gd name="connsiteY4" fmla="*/ 127424 h 847254"/>
                <a:gd name="connsiteX5" fmla="*/ 200243 w 342936"/>
                <a:gd name="connsiteY5" fmla="*/ 127424 h 847254"/>
                <a:gd name="connsiteX6" fmla="*/ 340107 w 342936"/>
                <a:gd name="connsiteY6" fmla="*/ 5043 h 847254"/>
                <a:gd name="connsiteX7" fmla="*/ 340107 w 342936"/>
                <a:gd name="connsiteY7" fmla="*/ 5043 h 847254"/>
                <a:gd name="connsiteX8" fmla="*/ 340107 w 342936"/>
                <a:gd name="connsiteY8" fmla="*/ 16474 h 847254"/>
                <a:gd name="connsiteX9" fmla="*/ 190829 w 342936"/>
                <a:gd name="connsiteY9" fmla="*/ 846246 h 847254"/>
                <a:gd name="connsiteX10" fmla="*/ 190829 w 342936"/>
                <a:gd name="connsiteY10" fmla="*/ 846246 h 847254"/>
                <a:gd name="connsiteX11" fmla="*/ 124931 w 342936"/>
                <a:gd name="connsiteY11" fmla="*/ 846919 h 847254"/>
                <a:gd name="connsiteX12" fmla="*/ 200916 w 342936"/>
                <a:gd name="connsiteY12" fmla="*/ 126752 h 847254"/>
                <a:gd name="connsiteX13" fmla="*/ 94672 w 342936"/>
                <a:gd name="connsiteY13" fmla="*/ 406481 h 847254"/>
                <a:gd name="connsiteX14" fmla="*/ 7930 w 342936"/>
                <a:gd name="connsiteY14" fmla="*/ 676123 h 847254"/>
                <a:gd name="connsiteX15" fmla="*/ 24068 w 342936"/>
                <a:gd name="connsiteY15" fmla="*/ 832125 h 847254"/>
                <a:gd name="connsiteX16" fmla="*/ 190829 w 342936"/>
                <a:gd name="connsiteY16" fmla="*/ 844902 h 847254"/>
                <a:gd name="connsiteX17" fmla="*/ 340107 w 342936"/>
                <a:gd name="connsiteY17" fmla="*/ 15802 h 847254"/>
                <a:gd name="connsiteX18" fmla="*/ 340107 w 342936"/>
                <a:gd name="connsiteY18" fmla="*/ 5716 h 847254"/>
                <a:gd name="connsiteX19" fmla="*/ 200916 w 342936"/>
                <a:gd name="connsiteY19" fmla="*/ 126752 h 847254"/>
                <a:gd name="connsiteX20" fmla="*/ 200916 w 342936"/>
                <a:gd name="connsiteY20" fmla="*/ 126752 h 84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2936" h="847254">
                  <a:moveTo>
                    <a:pt x="124931" y="846919"/>
                  </a:moveTo>
                  <a:cubicBezTo>
                    <a:pt x="83914" y="846919"/>
                    <a:pt x="36171" y="844229"/>
                    <a:pt x="23395" y="832798"/>
                  </a:cubicBezTo>
                  <a:cubicBezTo>
                    <a:pt x="-1484" y="809936"/>
                    <a:pt x="5912" y="690244"/>
                    <a:pt x="6585" y="676795"/>
                  </a:cubicBezTo>
                  <a:cubicBezTo>
                    <a:pt x="7930" y="659985"/>
                    <a:pt x="52310" y="525500"/>
                    <a:pt x="93328" y="407153"/>
                  </a:cubicBezTo>
                  <a:cubicBezTo>
                    <a:pt x="134345" y="288806"/>
                    <a:pt x="184777" y="150287"/>
                    <a:pt x="200243" y="127424"/>
                  </a:cubicBezTo>
                  <a:lnTo>
                    <a:pt x="200243" y="127424"/>
                  </a:lnTo>
                  <a:cubicBezTo>
                    <a:pt x="228485" y="83044"/>
                    <a:pt x="338763" y="5716"/>
                    <a:pt x="340107" y="5043"/>
                  </a:cubicBezTo>
                  <a:lnTo>
                    <a:pt x="340107" y="5043"/>
                  </a:lnTo>
                  <a:lnTo>
                    <a:pt x="340107" y="16474"/>
                  </a:lnTo>
                  <a:lnTo>
                    <a:pt x="190829" y="846246"/>
                  </a:lnTo>
                  <a:lnTo>
                    <a:pt x="190829" y="846246"/>
                  </a:lnTo>
                  <a:cubicBezTo>
                    <a:pt x="188139" y="844902"/>
                    <a:pt x="158553" y="846919"/>
                    <a:pt x="124931" y="846919"/>
                  </a:cubicBezTo>
                  <a:close/>
                  <a:moveTo>
                    <a:pt x="200916" y="126752"/>
                  </a:moveTo>
                  <a:cubicBezTo>
                    <a:pt x="186122" y="149614"/>
                    <a:pt x="135690" y="286117"/>
                    <a:pt x="94672" y="406481"/>
                  </a:cubicBezTo>
                  <a:cubicBezTo>
                    <a:pt x="52982" y="526845"/>
                    <a:pt x="9274" y="659985"/>
                    <a:pt x="7930" y="676123"/>
                  </a:cubicBezTo>
                  <a:cubicBezTo>
                    <a:pt x="7257" y="689571"/>
                    <a:pt x="-139" y="809263"/>
                    <a:pt x="24068" y="832125"/>
                  </a:cubicBezTo>
                  <a:cubicBezTo>
                    <a:pt x="45585" y="852298"/>
                    <a:pt x="184105" y="844902"/>
                    <a:pt x="190829" y="844902"/>
                  </a:cubicBezTo>
                  <a:lnTo>
                    <a:pt x="340107" y="15802"/>
                  </a:lnTo>
                  <a:lnTo>
                    <a:pt x="340107" y="5716"/>
                  </a:lnTo>
                  <a:cubicBezTo>
                    <a:pt x="332038" y="11095"/>
                    <a:pt x="227813" y="85062"/>
                    <a:pt x="200916" y="126752"/>
                  </a:cubicBezTo>
                  <a:lnTo>
                    <a:pt x="200916" y="126752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7B7018FA-0D00-C55A-764E-B14B991FE12B}"/>
                </a:ext>
              </a:extLst>
            </p:cNvPr>
            <p:cNvSpPr/>
            <p:nvPr/>
          </p:nvSpPr>
          <p:spPr>
            <a:xfrm>
              <a:off x="3829963" y="2499624"/>
              <a:ext cx="914497" cy="1781925"/>
            </a:xfrm>
            <a:custGeom>
              <a:avLst/>
              <a:gdLst>
                <a:gd name="connsiteX0" fmla="*/ 274013 w 914497"/>
                <a:gd name="connsiteY0" fmla="*/ 5043 h 1781925"/>
                <a:gd name="connsiteX1" fmla="*/ 245099 w 914497"/>
                <a:gd name="connsiteY1" fmla="*/ 286117 h 1781925"/>
                <a:gd name="connsiteX2" fmla="*/ 557776 w 914497"/>
                <a:gd name="connsiteY2" fmla="*/ 9078 h 1781925"/>
                <a:gd name="connsiteX3" fmla="*/ 557776 w 914497"/>
                <a:gd name="connsiteY3" fmla="*/ 9078 h 1781925"/>
                <a:gd name="connsiteX4" fmla="*/ 673433 w 914497"/>
                <a:gd name="connsiteY4" fmla="*/ 31940 h 1781925"/>
                <a:gd name="connsiteX5" fmla="*/ 895334 w 914497"/>
                <a:gd name="connsiteY5" fmla="*/ 235685 h 1781925"/>
                <a:gd name="connsiteX6" fmla="*/ 912816 w 914497"/>
                <a:gd name="connsiteY6" fmla="*/ 360756 h 1781925"/>
                <a:gd name="connsiteX7" fmla="*/ 883230 w 914497"/>
                <a:gd name="connsiteY7" fmla="*/ 1365358 h 1781925"/>
                <a:gd name="connsiteX8" fmla="*/ 885919 w 914497"/>
                <a:gd name="connsiteY8" fmla="*/ 1719054 h 1781925"/>
                <a:gd name="connsiteX9" fmla="*/ 861040 w 914497"/>
                <a:gd name="connsiteY9" fmla="*/ 1781589 h 1781925"/>
                <a:gd name="connsiteX10" fmla="*/ 591398 w 914497"/>
                <a:gd name="connsiteY10" fmla="*/ 1722416 h 1781925"/>
                <a:gd name="connsiteX11" fmla="*/ 220219 w 914497"/>
                <a:gd name="connsiteY11" fmla="*/ 1682743 h 1781925"/>
                <a:gd name="connsiteX12" fmla="*/ 5043 w 914497"/>
                <a:gd name="connsiteY12" fmla="*/ 1539516 h 1781925"/>
                <a:gd name="connsiteX13" fmla="*/ 54130 w 914497"/>
                <a:gd name="connsiteY13" fmla="*/ 426653 h 1781925"/>
                <a:gd name="connsiteX14" fmla="*/ 164408 w 914497"/>
                <a:gd name="connsiteY14" fmla="*/ 106579 h 1781925"/>
                <a:gd name="connsiteX15" fmla="*/ 164408 w 914497"/>
                <a:gd name="connsiteY15" fmla="*/ 106579 h 1781925"/>
                <a:gd name="connsiteX16" fmla="*/ 274013 w 914497"/>
                <a:gd name="connsiteY16" fmla="*/ 5043 h 178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4497" h="1781925">
                  <a:moveTo>
                    <a:pt x="274013" y="5043"/>
                  </a:moveTo>
                  <a:lnTo>
                    <a:pt x="245099" y="286117"/>
                  </a:lnTo>
                  <a:cubicBezTo>
                    <a:pt x="245099" y="286117"/>
                    <a:pt x="518103" y="54803"/>
                    <a:pt x="557776" y="9078"/>
                  </a:cubicBezTo>
                  <a:lnTo>
                    <a:pt x="557776" y="9078"/>
                  </a:lnTo>
                  <a:lnTo>
                    <a:pt x="673433" y="31940"/>
                  </a:lnTo>
                  <a:cubicBezTo>
                    <a:pt x="780349" y="52113"/>
                    <a:pt x="866419" y="130787"/>
                    <a:pt x="895334" y="235685"/>
                  </a:cubicBezTo>
                  <a:cubicBezTo>
                    <a:pt x="906765" y="276703"/>
                    <a:pt x="912816" y="318393"/>
                    <a:pt x="912816" y="360756"/>
                  </a:cubicBezTo>
                  <a:cubicBezTo>
                    <a:pt x="912816" y="511379"/>
                    <a:pt x="883230" y="1365358"/>
                    <a:pt x="883230" y="1365358"/>
                  </a:cubicBezTo>
                  <a:cubicBezTo>
                    <a:pt x="883230" y="1365358"/>
                    <a:pt x="912816" y="1637690"/>
                    <a:pt x="885919" y="1719054"/>
                  </a:cubicBezTo>
                  <a:cubicBezTo>
                    <a:pt x="859022" y="1800417"/>
                    <a:pt x="861040" y="1781589"/>
                    <a:pt x="861040" y="1781589"/>
                  </a:cubicBezTo>
                  <a:cubicBezTo>
                    <a:pt x="861040" y="1781589"/>
                    <a:pt x="672761" y="1724433"/>
                    <a:pt x="591398" y="1722416"/>
                  </a:cubicBezTo>
                  <a:cubicBezTo>
                    <a:pt x="510034" y="1719726"/>
                    <a:pt x="309651" y="1715019"/>
                    <a:pt x="220219" y="1682743"/>
                  </a:cubicBezTo>
                  <a:cubicBezTo>
                    <a:pt x="130787" y="1650466"/>
                    <a:pt x="5043" y="1539516"/>
                    <a:pt x="5043" y="1539516"/>
                  </a:cubicBezTo>
                  <a:lnTo>
                    <a:pt x="54130" y="426653"/>
                  </a:lnTo>
                  <a:cubicBezTo>
                    <a:pt x="59510" y="311669"/>
                    <a:pt x="97838" y="200719"/>
                    <a:pt x="164408" y="106579"/>
                  </a:cubicBezTo>
                  <a:lnTo>
                    <a:pt x="164408" y="106579"/>
                  </a:lnTo>
                  <a:lnTo>
                    <a:pt x="274013" y="5043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A826D059-CE4C-E654-887E-3EA74A73C4BC}"/>
                </a:ext>
              </a:extLst>
            </p:cNvPr>
            <p:cNvSpPr/>
            <p:nvPr/>
          </p:nvSpPr>
          <p:spPr>
            <a:xfrm>
              <a:off x="3839377" y="3651487"/>
              <a:ext cx="880876" cy="268970"/>
            </a:xfrm>
            <a:custGeom>
              <a:avLst/>
              <a:gdLst>
                <a:gd name="connsiteX0" fmla="*/ 13112 w 880876"/>
                <a:gd name="connsiteY0" fmla="*/ 5043 h 268969"/>
                <a:gd name="connsiteX1" fmla="*/ 878523 w 880876"/>
                <a:gd name="connsiteY1" fmla="*/ 118011 h 268969"/>
                <a:gd name="connsiteX2" fmla="*/ 875160 w 880876"/>
                <a:gd name="connsiteY2" fmla="*/ 206098 h 268969"/>
                <a:gd name="connsiteX3" fmla="*/ 879867 w 880876"/>
                <a:gd name="connsiteY3" fmla="*/ 269306 h 268969"/>
                <a:gd name="connsiteX4" fmla="*/ 5043 w 880876"/>
                <a:gd name="connsiteY4" fmla="*/ 181891 h 268969"/>
                <a:gd name="connsiteX5" fmla="*/ 13112 w 880876"/>
                <a:gd name="connsiteY5" fmla="*/ 5043 h 2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876" h="268969">
                  <a:moveTo>
                    <a:pt x="13112" y="5043"/>
                  </a:moveTo>
                  <a:cubicBezTo>
                    <a:pt x="13112" y="5043"/>
                    <a:pt x="877850" y="113976"/>
                    <a:pt x="878523" y="118011"/>
                  </a:cubicBezTo>
                  <a:cubicBezTo>
                    <a:pt x="879195" y="122045"/>
                    <a:pt x="875160" y="206098"/>
                    <a:pt x="875160" y="206098"/>
                  </a:cubicBezTo>
                  <a:lnTo>
                    <a:pt x="879867" y="269306"/>
                  </a:lnTo>
                  <a:lnTo>
                    <a:pt x="5043" y="181891"/>
                  </a:lnTo>
                  <a:lnTo>
                    <a:pt x="13112" y="50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B358324A-42A4-8ED7-38B2-96F6C11E1BEC}"/>
                </a:ext>
              </a:extLst>
            </p:cNvPr>
            <p:cNvSpPr/>
            <p:nvPr/>
          </p:nvSpPr>
          <p:spPr>
            <a:xfrm>
              <a:off x="3852153" y="3371086"/>
              <a:ext cx="880876" cy="268970"/>
            </a:xfrm>
            <a:custGeom>
              <a:avLst/>
              <a:gdLst>
                <a:gd name="connsiteX0" fmla="*/ 5043 w 880876"/>
                <a:gd name="connsiteY0" fmla="*/ 175167 h 268969"/>
                <a:gd name="connsiteX1" fmla="*/ 644519 w 880876"/>
                <a:gd name="connsiteY1" fmla="*/ 227616 h 268969"/>
                <a:gd name="connsiteX2" fmla="*/ 869782 w 880876"/>
                <a:gd name="connsiteY2" fmla="*/ 265271 h 268969"/>
                <a:gd name="connsiteX3" fmla="*/ 876506 w 880876"/>
                <a:gd name="connsiteY3" fmla="*/ 118683 h 268969"/>
                <a:gd name="connsiteX4" fmla="*/ 674778 w 880876"/>
                <a:gd name="connsiteY4" fmla="*/ 105907 h 268969"/>
                <a:gd name="connsiteX5" fmla="*/ 594760 w 880876"/>
                <a:gd name="connsiteY5" fmla="*/ 40009 h 268969"/>
                <a:gd name="connsiteX6" fmla="*/ 12440 w 880876"/>
                <a:gd name="connsiteY6" fmla="*/ 5043 h 268969"/>
                <a:gd name="connsiteX7" fmla="*/ 5043 w 880876"/>
                <a:gd name="connsiteY7" fmla="*/ 175167 h 2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876" h="268969">
                  <a:moveTo>
                    <a:pt x="5043" y="175167"/>
                  </a:moveTo>
                  <a:cubicBezTo>
                    <a:pt x="12440" y="173149"/>
                    <a:pt x="584001" y="202736"/>
                    <a:pt x="644519" y="227616"/>
                  </a:cubicBezTo>
                  <a:cubicBezTo>
                    <a:pt x="705037" y="252495"/>
                    <a:pt x="869782" y="265271"/>
                    <a:pt x="869782" y="265271"/>
                  </a:cubicBezTo>
                  <a:cubicBezTo>
                    <a:pt x="869782" y="265271"/>
                    <a:pt x="878523" y="116666"/>
                    <a:pt x="876506" y="118683"/>
                  </a:cubicBezTo>
                  <a:cubicBezTo>
                    <a:pt x="874489" y="120700"/>
                    <a:pt x="703693" y="118683"/>
                    <a:pt x="674778" y="105907"/>
                  </a:cubicBezTo>
                  <a:cubicBezTo>
                    <a:pt x="645864" y="93131"/>
                    <a:pt x="594760" y="40009"/>
                    <a:pt x="594760" y="40009"/>
                  </a:cubicBezTo>
                  <a:lnTo>
                    <a:pt x="12440" y="5043"/>
                  </a:lnTo>
                  <a:lnTo>
                    <a:pt x="5043" y="17516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CF9B0A1C-B55C-2F5D-9AF1-52C1980B15CF}"/>
                </a:ext>
              </a:extLst>
            </p:cNvPr>
            <p:cNvSpPr/>
            <p:nvPr/>
          </p:nvSpPr>
          <p:spPr>
            <a:xfrm>
              <a:off x="4311689" y="2622678"/>
              <a:ext cx="114312" cy="484146"/>
            </a:xfrm>
            <a:custGeom>
              <a:avLst/>
              <a:gdLst>
                <a:gd name="connsiteX0" fmla="*/ 113705 w 114312"/>
                <a:gd name="connsiteY0" fmla="*/ 5043 h 484145"/>
                <a:gd name="connsiteX1" fmla="*/ 104964 w 114312"/>
                <a:gd name="connsiteY1" fmla="*/ 22526 h 484145"/>
                <a:gd name="connsiteX2" fmla="*/ 94205 w 114312"/>
                <a:gd name="connsiteY2" fmla="*/ 42699 h 484145"/>
                <a:gd name="connsiteX3" fmla="*/ 81429 w 114312"/>
                <a:gd name="connsiteY3" fmla="*/ 70268 h 484145"/>
                <a:gd name="connsiteX4" fmla="*/ 52515 w 114312"/>
                <a:gd name="connsiteY4" fmla="*/ 143563 h 484145"/>
                <a:gd name="connsiteX5" fmla="*/ 26963 w 114312"/>
                <a:gd name="connsiteY5" fmla="*/ 237030 h 484145"/>
                <a:gd name="connsiteX6" fmla="*/ 12842 w 114312"/>
                <a:gd name="connsiteY6" fmla="*/ 332514 h 484145"/>
                <a:gd name="connsiteX7" fmla="*/ 10152 w 114312"/>
                <a:gd name="connsiteY7" fmla="*/ 411188 h 484145"/>
                <a:gd name="connsiteX8" fmla="*/ 12169 w 114312"/>
                <a:gd name="connsiteY8" fmla="*/ 464309 h 484145"/>
                <a:gd name="connsiteX9" fmla="*/ 12842 w 114312"/>
                <a:gd name="connsiteY9" fmla="*/ 483810 h 484145"/>
                <a:gd name="connsiteX10" fmla="*/ 9480 w 114312"/>
                <a:gd name="connsiteY10" fmla="*/ 464309 h 484145"/>
                <a:gd name="connsiteX11" fmla="*/ 5445 w 114312"/>
                <a:gd name="connsiteY11" fmla="*/ 411188 h 484145"/>
                <a:gd name="connsiteX12" fmla="*/ 6790 w 114312"/>
                <a:gd name="connsiteY12" fmla="*/ 331842 h 484145"/>
                <a:gd name="connsiteX13" fmla="*/ 46463 w 114312"/>
                <a:gd name="connsiteY13" fmla="*/ 141545 h 484145"/>
                <a:gd name="connsiteX14" fmla="*/ 77395 w 114312"/>
                <a:gd name="connsiteY14" fmla="*/ 68251 h 484145"/>
                <a:gd name="connsiteX15" fmla="*/ 91515 w 114312"/>
                <a:gd name="connsiteY15" fmla="*/ 41354 h 484145"/>
                <a:gd name="connsiteX16" fmla="*/ 102947 w 114312"/>
                <a:gd name="connsiteY16" fmla="*/ 21181 h 484145"/>
                <a:gd name="connsiteX17" fmla="*/ 113705 w 114312"/>
                <a:gd name="connsiteY17" fmla="*/ 5043 h 48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12" h="484145">
                  <a:moveTo>
                    <a:pt x="113705" y="5043"/>
                  </a:moveTo>
                  <a:cubicBezTo>
                    <a:pt x="111688" y="11095"/>
                    <a:pt x="108326" y="17147"/>
                    <a:pt x="104964" y="22526"/>
                  </a:cubicBezTo>
                  <a:cubicBezTo>
                    <a:pt x="102275" y="27906"/>
                    <a:pt x="98240" y="35302"/>
                    <a:pt x="94205" y="42699"/>
                  </a:cubicBezTo>
                  <a:cubicBezTo>
                    <a:pt x="90171" y="50768"/>
                    <a:pt x="85464" y="59510"/>
                    <a:pt x="81429" y="70268"/>
                  </a:cubicBezTo>
                  <a:cubicBezTo>
                    <a:pt x="72015" y="90441"/>
                    <a:pt x="61929" y="115321"/>
                    <a:pt x="52515" y="143563"/>
                  </a:cubicBezTo>
                  <a:cubicBezTo>
                    <a:pt x="42429" y="174494"/>
                    <a:pt x="33687" y="205426"/>
                    <a:pt x="26963" y="237030"/>
                  </a:cubicBezTo>
                  <a:cubicBezTo>
                    <a:pt x="20911" y="268634"/>
                    <a:pt x="16204" y="300238"/>
                    <a:pt x="12842" y="332514"/>
                  </a:cubicBezTo>
                  <a:cubicBezTo>
                    <a:pt x="10152" y="362101"/>
                    <a:pt x="9480" y="388998"/>
                    <a:pt x="10152" y="411188"/>
                  </a:cubicBezTo>
                  <a:cubicBezTo>
                    <a:pt x="10825" y="434050"/>
                    <a:pt x="11497" y="452206"/>
                    <a:pt x="12169" y="464309"/>
                  </a:cubicBezTo>
                  <a:cubicBezTo>
                    <a:pt x="12842" y="471034"/>
                    <a:pt x="13514" y="477085"/>
                    <a:pt x="12842" y="483810"/>
                  </a:cubicBezTo>
                  <a:cubicBezTo>
                    <a:pt x="11497" y="477085"/>
                    <a:pt x="10152" y="471034"/>
                    <a:pt x="9480" y="464309"/>
                  </a:cubicBezTo>
                  <a:cubicBezTo>
                    <a:pt x="7462" y="451533"/>
                    <a:pt x="6117" y="433378"/>
                    <a:pt x="5445" y="411188"/>
                  </a:cubicBezTo>
                  <a:cubicBezTo>
                    <a:pt x="4773" y="384963"/>
                    <a:pt x="4773" y="358066"/>
                    <a:pt x="6790" y="331842"/>
                  </a:cubicBezTo>
                  <a:cubicBezTo>
                    <a:pt x="11497" y="266616"/>
                    <a:pt x="24946" y="202736"/>
                    <a:pt x="46463" y="141545"/>
                  </a:cubicBezTo>
                  <a:cubicBezTo>
                    <a:pt x="55205" y="116666"/>
                    <a:pt x="65291" y="91786"/>
                    <a:pt x="77395" y="68251"/>
                  </a:cubicBezTo>
                  <a:cubicBezTo>
                    <a:pt x="82102" y="58165"/>
                    <a:pt x="87481" y="48751"/>
                    <a:pt x="91515" y="41354"/>
                  </a:cubicBezTo>
                  <a:cubicBezTo>
                    <a:pt x="95550" y="33285"/>
                    <a:pt x="99585" y="26561"/>
                    <a:pt x="102947" y="21181"/>
                  </a:cubicBezTo>
                  <a:cubicBezTo>
                    <a:pt x="106309" y="15802"/>
                    <a:pt x="109671" y="9750"/>
                    <a:pt x="113705" y="504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FA1A9438-6DDC-CF7D-C2F7-B1C49727C612}"/>
                </a:ext>
              </a:extLst>
            </p:cNvPr>
            <p:cNvSpPr/>
            <p:nvPr/>
          </p:nvSpPr>
          <p:spPr>
            <a:xfrm>
              <a:off x="4285194" y="2530556"/>
              <a:ext cx="154658" cy="248797"/>
            </a:xfrm>
            <a:custGeom>
              <a:avLst/>
              <a:gdLst>
                <a:gd name="connsiteX0" fmla="*/ 150287 w 154657"/>
                <a:gd name="connsiteY0" fmla="*/ 5043 h 248797"/>
                <a:gd name="connsiteX1" fmla="*/ 120700 w 154657"/>
                <a:gd name="connsiteY1" fmla="*/ 34630 h 248797"/>
                <a:gd name="connsiteX2" fmla="*/ 59509 w 154657"/>
                <a:gd name="connsiteY2" fmla="*/ 113976 h 248797"/>
                <a:gd name="connsiteX3" fmla="*/ 17819 w 154657"/>
                <a:gd name="connsiteY3" fmla="*/ 205426 h 248797"/>
                <a:gd name="connsiteX4" fmla="*/ 5043 w 154657"/>
                <a:gd name="connsiteY4" fmla="*/ 245771 h 248797"/>
                <a:gd name="connsiteX5" fmla="*/ 6388 w 154657"/>
                <a:gd name="connsiteY5" fmla="*/ 234340 h 248797"/>
                <a:gd name="connsiteX6" fmla="*/ 13112 w 154657"/>
                <a:gd name="connsiteY6" fmla="*/ 204081 h 248797"/>
                <a:gd name="connsiteX7" fmla="*/ 117338 w 154657"/>
                <a:gd name="connsiteY7" fmla="*/ 31268 h 248797"/>
                <a:gd name="connsiteX8" fmla="*/ 140873 w 154657"/>
                <a:gd name="connsiteY8" fmla="*/ 11095 h 248797"/>
                <a:gd name="connsiteX9" fmla="*/ 150287 w 154657"/>
                <a:gd name="connsiteY9" fmla="*/ 5043 h 24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657" h="248797">
                  <a:moveTo>
                    <a:pt x="150287" y="5043"/>
                  </a:moveTo>
                  <a:cubicBezTo>
                    <a:pt x="150959" y="5716"/>
                    <a:pt x="138856" y="16474"/>
                    <a:pt x="120700" y="34630"/>
                  </a:cubicBezTo>
                  <a:cubicBezTo>
                    <a:pt x="97165" y="58837"/>
                    <a:pt x="76993" y="85734"/>
                    <a:pt x="59509" y="113976"/>
                  </a:cubicBezTo>
                  <a:cubicBezTo>
                    <a:pt x="42027" y="142890"/>
                    <a:pt x="28578" y="173822"/>
                    <a:pt x="17819" y="205426"/>
                  </a:cubicBezTo>
                  <a:cubicBezTo>
                    <a:pt x="9750" y="230305"/>
                    <a:pt x="6388" y="245771"/>
                    <a:pt x="5043" y="245771"/>
                  </a:cubicBezTo>
                  <a:cubicBezTo>
                    <a:pt x="5043" y="241737"/>
                    <a:pt x="5043" y="238375"/>
                    <a:pt x="6388" y="234340"/>
                  </a:cubicBezTo>
                  <a:cubicBezTo>
                    <a:pt x="8405" y="224254"/>
                    <a:pt x="10422" y="214167"/>
                    <a:pt x="13112" y="204081"/>
                  </a:cubicBezTo>
                  <a:cubicBezTo>
                    <a:pt x="31940" y="138183"/>
                    <a:pt x="67579" y="78338"/>
                    <a:pt x="117338" y="31268"/>
                  </a:cubicBezTo>
                  <a:cubicBezTo>
                    <a:pt x="124735" y="23871"/>
                    <a:pt x="132804" y="17147"/>
                    <a:pt x="140873" y="11095"/>
                  </a:cubicBezTo>
                  <a:cubicBezTo>
                    <a:pt x="143562" y="8405"/>
                    <a:pt x="146925" y="6388"/>
                    <a:pt x="150287" y="504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5E7B1428-9FC3-8E2B-6DA7-EE7143C40CB0}"/>
                </a:ext>
              </a:extLst>
            </p:cNvPr>
            <p:cNvSpPr/>
            <p:nvPr/>
          </p:nvSpPr>
          <p:spPr>
            <a:xfrm>
              <a:off x="4069346" y="3143807"/>
              <a:ext cx="416903" cy="282418"/>
            </a:xfrm>
            <a:custGeom>
              <a:avLst/>
              <a:gdLst>
                <a:gd name="connsiteX0" fmla="*/ 43371 w 416903"/>
                <a:gd name="connsiteY0" fmla="*/ 101200 h 282418"/>
                <a:gd name="connsiteX1" fmla="*/ 140873 w 416903"/>
                <a:gd name="connsiteY1" fmla="*/ 66234 h 282418"/>
                <a:gd name="connsiteX2" fmla="*/ 224926 w 416903"/>
                <a:gd name="connsiteY2" fmla="*/ 5043 h 282418"/>
                <a:gd name="connsiteX3" fmla="*/ 204081 w 416903"/>
                <a:gd name="connsiteY3" fmla="*/ 56820 h 282418"/>
                <a:gd name="connsiteX4" fmla="*/ 411187 w 416903"/>
                <a:gd name="connsiteY4" fmla="*/ 65561 h 282418"/>
                <a:gd name="connsiteX5" fmla="*/ 413205 w 416903"/>
                <a:gd name="connsiteY5" fmla="*/ 89769 h 282418"/>
                <a:gd name="connsiteX6" fmla="*/ 411187 w 416903"/>
                <a:gd name="connsiteY6" fmla="*/ 91786 h 282418"/>
                <a:gd name="connsiteX7" fmla="*/ 243754 w 416903"/>
                <a:gd name="connsiteY7" fmla="*/ 113304 h 282418"/>
                <a:gd name="connsiteX8" fmla="*/ 417912 w 416903"/>
                <a:gd name="connsiteY8" fmla="*/ 132804 h 282418"/>
                <a:gd name="connsiteX9" fmla="*/ 393032 w 416903"/>
                <a:gd name="connsiteY9" fmla="*/ 161046 h 282418"/>
                <a:gd name="connsiteX10" fmla="*/ 268633 w 416903"/>
                <a:gd name="connsiteY10" fmla="*/ 176511 h 282418"/>
                <a:gd name="connsiteX11" fmla="*/ 405808 w 416903"/>
                <a:gd name="connsiteY11" fmla="*/ 185253 h 282418"/>
                <a:gd name="connsiteX12" fmla="*/ 380928 w 416903"/>
                <a:gd name="connsiteY12" fmla="*/ 211478 h 282418"/>
                <a:gd name="connsiteX13" fmla="*/ 257202 w 416903"/>
                <a:gd name="connsiteY13" fmla="*/ 232323 h 282418"/>
                <a:gd name="connsiteX14" fmla="*/ 382946 w 416903"/>
                <a:gd name="connsiteY14" fmla="*/ 232323 h 282418"/>
                <a:gd name="connsiteX15" fmla="*/ 366808 w 416903"/>
                <a:gd name="connsiteY15" fmla="*/ 263254 h 282418"/>
                <a:gd name="connsiteX16" fmla="*/ 130786 w 416903"/>
                <a:gd name="connsiteY16" fmla="*/ 279393 h 282418"/>
                <a:gd name="connsiteX17" fmla="*/ 5043 w 416903"/>
                <a:gd name="connsiteY17" fmla="*/ 279393 h 282418"/>
                <a:gd name="connsiteX18" fmla="*/ 10422 w 416903"/>
                <a:gd name="connsiteY18" fmla="*/ 103890 h 282418"/>
                <a:gd name="connsiteX19" fmla="*/ 43371 w 416903"/>
                <a:gd name="connsiteY19" fmla="*/ 101200 h 28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6903" h="282418">
                  <a:moveTo>
                    <a:pt x="43371" y="101200"/>
                  </a:moveTo>
                  <a:lnTo>
                    <a:pt x="140873" y="66234"/>
                  </a:lnTo>
                  <a:lnTo>
                    <a:pt x="224926" y="5043"/>
                  </a:lnTo>
                  <a:lnTo>
                    <a:pt x="204081" y="56820"/>
                  </a:lnTo>
                  <a:cubicBezTo>
                    <a:pt x="204081" y="56820"/>
                    <a:pt x="403118" y="56820"/>
                    <a:pt x="411187" y="65561"/>
                  </a:cubicBezTo>
                  <a:cubicBezTo>
                    <a:pt x="418584" y="71613"/>
                    <a:pt x="419257" y="82372"/>
                    <a:pt x="413205" y="89769"/>
                  </a:cubicBezTo>
                  <a:cubicBezTo>
                    <a:pt x="412532" y="90441"/>
                    <a:pt x="411860" y="91114"/>
                    <a:pt x="411187" y="91786"/>
                  </a:cubicBezTo>
                  <a:cubicBezTo>
                    <a:pt x="403118" y="99855"/>
                    <a:pt x="243754" y="113304"/>
                    <a:pt x="243754" y="113304"/>
                  </a:cubicBezTo>
                  <a:cubicBezTo>
                    <a:pt x="243754" y="113304"/>
                    <a:pt x="423964" y="127425"/>
                    <a:pt x="417912" y="132804"/>
                  </a:cubicBezTo>
                  <a:cubicBezTo>
                    <a:pt x="412532" y="138183"/>
                    <a:pt x="417912" y="157011"/>
                    <a:pt x="393032" y="161046"/>
                  </a:cubicBezTo>
                  <a:cubicBezTo>
                    <a:pt x="368152" y="165080"/>
                    <a:pt x="268633" y="176511"/>
                    <a:pt x="268633" y="176511"/>
                  </a:cubicBezTo>
                  <a:lnTo>
                    <a:pt x="405808" y="185253"/>
                  </a:lnTo>
                  <a:cubicBezTo>
                    <a:pt x="405808" y="185253"/>
                    <a:pt x="411860" y="204753"/>
                    <a:pt x="380928" y="211478"/>
                  </a:cubicBezTo>
                  <a:cubicBezTo>
                    <a:pt x="349997" y="218202"/>
                    <a:pt x="257202" y="232323"/>
                    <a:pt x="257202" y="232323"/>
                  </a:cubicBezTo>
                  <a:cubicBezTo>
                    <a:pt x="257202" y="232323"/>
                    <a:pt x="384963" y="218202"/>
                    <a:pt x="382946" y="232323"/>
                  </a:cubicBezTo>
                  <a:cubicBezTo>
                    <a:pt x="380928" y="246444"/>
                    <a:pt x="386308" y="263254"/>
                    <a:pt x="366808" y="263254"/>
                  </a:cubicBezTo>
                  <a:cubicBezTo>
                    <a:pt x="347307" y="263254"/>
                    <a:pt x="154994" y="281410"/>
                    <a:pt x="130786" y="279393"/>
                  </a:cubicBezTo>
                  <a:cubicBezTo>
                    <a:pt x="106579" y="277375"/>
                    <a:pt x="5043" y="279393"/>
                    <a:pt x="5043" y="279393"/>
                  </a:cubicBezTo>
                  <a:lnTo>
                    <a:pt x="10422" y="103890"/>
                  </a:lnTo>
                  <a:lnTo>
                    <a:pt x="43371" y="101200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9C97E5DE-9E98-B56A-3C71-B93DB993D9AD}"/>
                </a:ext>
              </a:extLst>
            </p:cNvPr>
            <p:cNvSpPr/>
            <p:nvPr/>
          </p:nvSpPr>
          <p:spPr>
            <a:xfrm>
              <a:off x="4068673" y="3102117"/>
              <a:ext cx="484146" cy="390006"/>
            </a:xfrm>
            <a:custGeom>
              <a:avLst/>
              <a:gdLst>
                <a:gd name="connsiteX0" fmla="*/ 5043 w 484145"/>
                <a:gd name="connsiteY0" fmla="*/ 321755 h 390006"/>
                <a:gd name="connsiteX1" fmla="*/ 282082 w 484145"/>
                <a:gd name="connsiteY1" fmla="*/ 386980 h 390006"/>
                <a:gd name="connsiteX2" fmla="*/ 411860 w 484145"/>
                <a:gd name="connsiteY2" fmla="*/ 270651 h 390006"/>
                <a:gd name="connsiteX3" fmla="*/ 481792 w 484145"/>
                <a:gd name="connsiteY3" fmla="*/ 37319 h 390006"/>
                <a:gd name="connsiteX4" fmla="*/ 243082 w 484145"/>
                <a:gd name="connsiteY4" fmla="*/ 5043 h 390006"/>
                <a:gd name="connsiteX5" fmla="*/ 175839 w 484145"/>
                <a:gd name="connsiteY5" fmla="*/ 163735 h 390006"/>
                <a:gd name="connsiteX6" fmla="*/ 5043 w 484145"/>
                <a:gd name="connsiteY6" fmla="*/ 174494 h 390006"/>
                <a:gd name="connsiteX7" fmla="*/ 5043 w 484145"/>
                <a:gd name="connsiteY7" fmla="*/ 321755 h 3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4145" h="390006">
                  <a:moveTo>
                    <a:pt x="5043" y="321755"/>
                  </a:moveTo>
                  <a:cubicBezTo>
                    <a:pt x="5043" y="321755"/>
                    <a:pt x="226943" y="393032"/>
                    <a:pt x="282082" y="386980"/>
                  </a:cubicBezTo>
                  <a:cubicBezTo>
                    <a:pt x="337221" y="380929"/>
                    <a:pt x="383618" y="372859"/>
                    <a:pt x="411860" y="270651"/>
                  </a:cubicBezTo>
                  <a:cubicBezTo>
                    <a:pt x="440102" y="168442"/>
                    <a:pt x="481792" y="37319"/>
                    <a:pt x="481792" y="37319"/>
                  </a:cubicBezTo>
                  <a:lnTo>
                    <a:pt x="243082" y="5043"/>
                  </a:lnTo>
                  <a:lnTo>
                    <a:pt x="175839" y="163735"/>
                  </a:lnTo>
                  <a:lnTo>
                    <a:pt x="5043" y="174494"/>
                  </a:lnTo>
                  <a:lnTo>
                    <a:pt x="5043" y="321755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558185DF-FB49-C8DA-136F-879F38015DEB}"/>
                </a:ext>
              </a:extLst>
            </p:cNvPr>
            <p:cNvSpPr/>
            <p:nvPr/>
          </p:nvSpPr>
          <p:spPr>
            <a:xfrm>
              <a:off x="4303499" y="2567339"/>
              <a:ext cx="390006" cy="820358"/>
            </a:xfrm>
            <a:custGeom>
              <a:avLst/>
              <a:gdLst>
                <a:gd name="connsiteX0" fmla="*/ 8928 w 390006"/>
                <a:gd name="connsiteY0" fmla="*/ 540493 h 820358"/>
                <a:gd name="connsiteX1" fmla="*/ 8928 w 390006"/>
                <a:gd name="connsiteY1" fmla="*/ 506200 h 820358"/>
                <a:gd name="connsiteX2" fmla="*/ 22377 w 390006"/>
                <a:gd name="connsiteY2" fmla="*/ 476613 h 820358"/>
                <a:gd name="connsiteX3" fmla="*/ 119878 w 390006"/>
                <a:gd name="connsiteY3" fmla="*/ 175367 h 820358"/>
                <a:gd name="connsiteX4" fmla="*/ 285967 w 390006"/>
                <a:gd name="connsiteY4" fmla="*/ 7933 h 820358"/>
                <a:gd name="connsiteX5" fmla="*/ 390193 w 390006"/>
                <a:gd name="connsiteY5" fmla="*/ 229833 h 820358"/>
                <a:gd name="connsiteX6" fmla="*/ 363968 w 390006"/>
                <a:gd name="connsiteY6" fmla="*/ 818877 h 820358"/>
                <a:gd name="connsiteX7" fmla="*/ 177034 w 390006"/>
                <a:gd name="connsiteY7" fmla="*/ 806101 h 820358"/>
                <a:gd name="connsiteX8" fmla="*/ 246967 w 390006"/>
                <a:gd name="connsiteY8" fmla="*/ 572770 h 820358"/>
                <a:gd name="connsiteX9" fmla="*/ 8928 w 390006"/>
                <a:gd name="connsiteY9" fmla="*/ 540493 h 8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006" h="820358">
                  <a:moveTo>
                    <a:pt x="8928" y="540493"/>
                  </a:moveTo>
                  <a:cubicBezTo>
                    <a:pt x="8928" y="540493"/>
                    <a:pt x="187" y="518303"/>
                    <a:pt x="8928" y="506200"/>
                  </a:cubicBezTo>
                  <a:cubicBezTo>
                    <a:pt x="14980" y="497458"/>
                    <a:pt x="19687" y="487372"/>
                    <a:pt x="22377" y="476613"/>
                  </a:cubicBezTo>
                  <a:cubicBezTo>
                    <a:pt x="22377" y="476613"/>
                    <a:pt x="101051" y="225126"/>
                    <a:pt x="119878" y="175367"/>
                  </a:cubicBezTo>
                  <a:cubicBezTo>
                    <a:pt x="138706" y="125607"/>
                    <a:pt x="209983" y="-16947"/>
                    <a:pt x="285967" y="7933"/>
                  </a:cubicBezTo>
                  <a:cubicBezTo>
                    <a:pt x="361951" y="32813"/>
                    <a:pt x="394228" y="143090"/>
                    <a:pt x="390193" y="229833"/>
                  </a:cubicBezTo>
                  <a:cubicBezTo>
                    <a:pt x="386159" y="316576"/>
                    <a:pt x="363968" y="818877"/>
                    <a:pt x="363968" y="818877"/>
                  </a:cubicBezTo>
                  <a:lnTo>
                    <a:pt x="177034" y="806101"/>
                  </a:lnTo>
                  <a:lnTo>
                    <a:pt x="246967" y="572770"/>
                  </a:lnTo>
                  <a:lnTo>
                    <a:pt x="8928" y="540493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53F6F87F-2F95-DFCD-163A-DA6AD8B1952D}"/>
                </a:ext>
              </a:extLst>
            </p:cNvPr>
            <p:cNvSpPr/>
            <p:nvPr/>
          </p:nvSpPr>
          <p:spPr>
            <a:xfrm>
              <a:off x="4303644" y="2566219"/>
              <a:ext cx="396731" cy="820358"/>
            </a:xfrm>
            <a:custGeom>
              <a:avLst/>
              <a:gdLst>
                <a:gd name="connsiteX0" fmla="*/ 364496 w 396730"/>
                <a:gd name="connsiteY0" fmla="*/ 819998 h 820358"/>
                <a:gd name="connsiteX1" fmla="*/ 364496 w 396730"/>
                <a:gd name="connsiteY1" fmla="*/ 819998 h 820358"/>
                <a:gd name="connsiteX2" fmla="*/ 177562 w 396730"/>
                <a:gd name="connsiteY2" fmla="*/ 806549 h 820358"/>
                <a:gd name="connsiteX3" fmla="*/ 247494 w 396730"/>
                <a:gd name="connsiteY3" fmla="*/ 573218 h 820358"/>
                <a:gd name="connsiteX4" fmla="*/ 9456 w 396730"/>
                <a:gd name="connsiteY4" fmla="*/ 540941 h 820358"/>
                <a:gd name="connsiteX5" fmla="*/ 9456 w 396730"/>
                <a:gd name="connsiteY5" fmla="*/ 540941 h 820358"/>
                <a:gd name="connsiteX6" fmla="*/ 9456 w 396730"/>
                <a:gd name="connsiteY6" fmla="*/ 506648 h 820358"/>
                <a:gd name="connsiteX7" fmla="*/ 22905 w 396730"/>
                <a:gd name="connsiteY7" fmla="*/ 477061 h 820358"/>
                <a:gd name="connsiteX8" fmla="*/ 120406 w 396730"/>
                <a:gd name="connsiteY8" fmla="*/ 175815 h 820358"/>
                <a:gd name="connsiteX9" fmla="*/ 182942 w 396730"/>
                <a:gd name="connsiteY9" fmla="*/ 63520 h 820358"/>
                <a:gd name="connsiteX10" fmla="*/ 232029 w 396730"/>
                <a:gd name="connsiteY10" fmla="*/ 16450 h 820358"/>
                <a:gd name="connsiteX11" fmla="*/ 287840 w 396730"/>
                <a:gd name="connsiteY11" fmla="*/ 7708 h 820358"/>
                <a:gd name="connsiteX12" fmla="*/ 369876 w 396730"/>
                <a:gd name="connsiteY12" fmla="*/ 95796 h 820358"/>
                <a:gd name="connsiteX13" fmla="*/ 392066 w 396730"/>
                <a:gd name="connsiteY13" fmla="*/ 230281 h 820358"/>
                <a:gd name="connsiteX14" fmla="*/ 365841 w 396730"/>
                <a:gd name="connsiteY14" fmla="*/ 819325 h 820358"/>
                <a:gd name="connsiteX15" fmla="*/ 364496 w 396730"/>
                <a:gd name="connsiteY15" fmla="*/ 819998 h 820358"/>
                <a:gd name="connsiteX16" fmla="*/ 177562 w 396730"/>
                <a:gd name="connsiteY16" fmla="*/ 806549 h 820358"/>
                <a:gd name="connsiteX17" fmla="*/ 363824 w 396730"/>
                <a:gd name="connsiteY17" fmla="*/ 819325 h 820358"/>
                <a:gd name="connsiteX18" fmla="*/ 390048 w 396730"/>
                <a:gd name="connsiteY18" fmla="*/ 230281 h 820358"/>
                <a:gd name="connsiteX19" fmla="*/ 367859 w 396730"/>
                <a:gd name="connsiteY19" fmla="*/ 96469 h 820358"/>
                <a:gd name="connsiteX20" fmla="*/ 285823 w 396730"/>
                <a:gd name="connsiteY20" fmla="*/ 9053 h 820358"/>
                <a:gd name="connsiteX21" fmla="*/ 230684 w 396730"/>
                <a:gd name="connsiteY21" fmla="*/ 17795 h 820358"/>
                <a:gd name="connsiteX22" fmla="*/ 181597 w 396730"/>
                <a:gd name="connsiteY22" fmla="*/ 64865 h 820358"/>
                <a:gd name="connsiteX23" fmla="*/ 119734 w 396730"/>
                <a:gd name="connsiteY23" fmla="*/ 177160 h 820358"/>
                <a:gd name="connsiteX24" fmla="*/ 22232 w 396730"/>
                <a:gd name="connsiteY24" fmla="*/ 478406 h 820358"/>
                <a:gd name="connsiteX25" fmla="*/ 8784 w 396730"/>
                <a:gd name="connsiteY25" fmla="*/ 507992 h 820358"/>
                <a:gd name="connsiteX26" fmla="*/ 8784 w 396730"/>
                <a:gd name="connsiteY26" fmla="*/ 541614 h 820358"/>
                <a:gd name="connsiteX27" fmla="*/ 247494 w 396730"/>
                <a:gd name="connsiteY27" fmla="*/ 573890 h 820358"/>
                <a:gd name="connsiteX28" fmla="*/ 247494 w 396730"/>
                <a:gd name="connsiteY28" fmla="*/ 573890 h 820358"/>
                <a:gd name="connsiteX29" fmla="*/ 177562 w 396730"/>
                <a:gd name="connsiteY29" fmla="*/ 806549 h 8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730" h="820358">
                  <a:moveTo>
                    <a:pt x="364496" y="819998"/>
                  </a:moveTo>
                  <a:lnTo>
                    <a:pt x="364496" y="819998"/>
                  </a:lnTo>
                  <a:lnTo>
                    <a:pt x="177562" y="806549"/>
                  </a:lnTo>
                  <a:lnTo>
                    <a:pt x="247494" y="573218"/>
                  </a:lnTo>
                  <a:lnTo>
                    <a:pt x="9456" y="540941"/>
                  </a:lnTo>
                  <a:lnTo>
                    <a:pt x="9456" y="540941"/>
                  </a:lnTo>
                  <a:cubicBezTo>
                    <a:pt x="9456" y="540941"/>
                    <a:pt x="714" y="518079"/>
                    <a:pt x="9456" y="506648"/>
                  </a:cubicBezTo>
                  <a:cubicBezTo>
                    <a:pt x="15508" y="497906"/>
                    <a:pt x="20215" y="487820"/>
                    <a:pt x="22905" y="477061"/>
                  </a:cubicBezTo>
                  <a:cubicBezTo>
                    <a:pt x="23577" y="474371"/>
                    <a:pt x="101578" y="224902"/>
                    <a:pt x="120406" y="175815"/>
                  </a:cubicBezTo>
                  <a:cubicBezTo>
                    <a:pt x="135872" y="136142"/>
                    <a:pt x="157390" y="98486"/>
                    <a:pt x="182942" y="63520"/>
                  </a:cubicBezTo>
                  <a:cubicBezTo>
                    <a:pt x="196390" y="44692"/>
                    <a:pt x="213201" y="29226"/>
                    <a:pt x="232029" y="16450"/>
                  </a:cubicBezTo>
                  <a:cubicBezTo>
                    <a:pt x="248167" y="5019"/>
                    <a:pt x="269012" y="2329"/>
                    <a:pt x="287840" y="7708"/>
                  </a:cubicBezTo>
                  <a:cubicBezTo>
                    <a:pt x="332220" y="21829"/>
                    <a:pt x="357099" y="63520"/>
                    <a:pt x="369876" y="95796"/>
                  </a:cubicBezTo>
                  <a:cubicBezTo>
                    <a:pt x="386686" y="138831"/>
                    <a:pt x="394083" y="184556"/>
                    <a:pt x="392066" y="230281"/>
                  </a:cubicBezTo>
                  <a:cubicBezTo>
                    <a:pt x="388031" y="315679"/>
                    <a:pt x="366514" y="814618"/>
                    <a:pt x="365841" y="819325"/>
                  </a:cubicBezTo>
                  <a:lnTo>
                    <a:pt x="364496" y="819998"/>
                  </a:lnTo>
                  <a:close/>
                  <a:moveTo>
                    <a:pt x="177562" y="806549"/>
                  </a:moveTo>
                  <a:lnTo>
                    <a:pt x="363824" y="819325"/>
                  </a:lnTo>
                  <a:cubicBezTo>
                    <a:pt x="364496" y="804532"/>
                    <a:pt x="385341" y="315007"/>
                    <a:pt x="390048" y="230281"/>
                  </a:cubicBezTo>
                  <a:cubicBezTo>
                    <a:pt x="392066" y="184556"/>
                    <a:pt x="384669" y="139504"/>
                    <a:pt x="367859" y="96469"/>
                  </a:cubicBezTo>
                  <a:cubicBezTo>
                    <a:pt x="354410" y="64192"/>
                    <a:pt x="330203" y="23174"/>
                    <a:pt x="285823" y="9053"/>
                  </a:cubicBezTo>
                  <a:cubicBezTo>
                    <a:pt x="266995" y="3674"/>
                    <a:pt x="246822" y="7036"/>
                    <a:pt x="230684" y="17795"/>
                  </a:cubicBezTo>
                  <a:cubicBezTo>
                    <a:pt x="211856" y="30571"/>
                    <a:pt x="195045" y="46037"/>
                    <a:pt x="181597" y="64865"/>
                  </a:cubicBezTo>
                  <a:cubicBezTo>
                    <a:pt x="156045" y="99158"/>
                    <a:pt x="135199" y="136814"/>
                    <a:pt x="119734" y="177160"/>
                  </a:cubicBezTo>
                  <a:cubicBezTo>
                    <a:pt x="100906" y="226919"/>
                    <a:pt x="22905" y="476388"/>
                    <a:pt x="22232" y="478406"/>
                  </a:cubicBezTo>
                  <a:cubicBezTo>
                    <a:pt x="18870" y="489165"/>
                    <a:pt x="14163" y="498578"/>
                    <a:pt x="8784" y="507992"/>
                  </a:cubicBezTo>
                  <a:cubicBezTo>
                    <a:pt x="714" y="519424"/>
                    <a:pt x="8111" y="539596"/>
                    <a:pt x="8784" y="541614"/>
                  </a:cubicBezTo>
                  <a:lnTo>
                    <a:pt x="247494" y="573890"/>
                  </a:lnTo>
                  <a:lnTo>
                    <a:pt x="247494" y="573890"/>
                  </a:lnTo>
                  <a:lnTo>
                    <a:pt x="177562" y="806549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44505DE6-065E-6BAD-0191-355205C1F6AD}"/>
                </a:ext>
              </a:extLst>
            </p:cNvPr>
            <p:cNvSpPr/>
            <p:nvPr/>
          </p:nvSpPr>
          <p:spPr>
            <a:xfrm>
              <a:off x="4069346" y="2502986"/>
              <a:ext cx="356385" cy="282418"/>
            </a:xfrm>
            <a:custGeom>
              <a:avLst/>
              <a:gdLst>
                <a:gd name="connsiteX0" fmla="*/ 32612 w 356385"/>
                <a:gd name="connsiteY0" fmla="*/ 25888 h 282418"/>
                <a:gd name="connsiteX1" fmla="*/ 134821 w 356385"/>
                <a:gd name="connsiteY1" fmla="*/ 68924 h 282418"/>
                <a:gd name="connsiteX2" fmla="*/ 318393 w 356385"/>
                <a:gd name="connsiteY2" fmla="*/ 5043 h 282418"/>
                <a:gd name="connsiteX3" fmla="*/ 354031 w 356385"/>
                <a:gd name="connsiteY3" fmla="*/ 9750 h 282418"/>
                <a:gd name="connsiteX4" fmla="*/ 5043 w 356385"/>
                <a:gd name="connsiteY4" fmla="*/ 282082 h 282418"/>
                <a:gd name="connsiteX5" fmla="*/ 32612 w 356385"/>
                <a:gd name="connsiteY5" fmla="*/ 25888 h 28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385" h="282418">
                  <a:moveTo>
                    <a:pt x="32612" y="25888"/>
                  </a:moveTo>
                  <a:cubicBezTo>
                    <a:pt x="32612" y="25888"/>
                    <a:pt x="16474" y="88424"/>
                    <a:pt x="134821" y="68924"/>
                  </a:cubicBezTo>
                  <a:cubicBezTo>
                    <a:pt x="253168" y="49423"/>
                    <a:pt x="318393" y="5043"/>
                    <a:pt x="318393" y="5043"/>
                  </a:cubicBezTo>
                  <a:lnTo>
                    <a:pt x="354031" y="9750"/>
                  </a:lnTo>
                  <a:lnTo>
                    <a:pt x="5043" y="282082"/>
                  </a:lnTo>
                  <a:lnTo>
                    <a:pt x="32612" y="25888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3CACD0C5-B563-906F-D09F-C71693B18531}"/>
                </a:ext>
              </a:extLst>
            </p:cNvPr>
            <p:cNvSpPr/>
            <p:nvPr/>
          </p:nvSpPr>
          <p:spPr>
            <a:xfrm>
              <a:off x="4070018" y="2502986"/>
              <a:ext cx="356385" cy="282418"/>
            </a:xfrm>
            <a:custGeom>
              <a:avLst/>
              <a:gdLst>
                <a:gd name="connsiteX0" fmla="*/ 5043 w 356385"/>
                <a:gd name="connsiteY0" fmla="*/ 282754 h 282418"/>
                <a:gd name="connsiteX1" fmla="*/ 5043 w 356385"/>
                <a:gd name="connsiteY1" fmla="*/ 282754 h 282418"/>
                <a:gd name="connsiteX2" fmla="*/ 30595 w 356385"/>
                <a:gd name="connsiteY2" fmla="*/ 33285 h 282418"/>
                <a:gd name="connsiteX3" fmla="*/ 31268 w 356385"/>
                <a:gd name="connsiteY3" fmla="*/ 26561 h 282418"/>
                <a:gd name="connsiteX4" fmla="*/ 31268 w 356385"/>
                <a:gd name="connsiteY4" fmla="*/ 26561 h 282418"/>
                <a:gd name="connsiteX5" fmla="*/ 31268 w 356385"/>
                <a:gd name="connsiteY5" fmla="*/ 33285 h 282418"/>
                <a:gd name="connsiteX6" fmla="*/ 40009 w 356385"/>
                <a:gd name="connsiteY6" fmla="*/ 56820 h 282418"/>
                <a:gd name="connsiteX7" fmla="*/ 134149 w 356385"/>
                <a:gd name="connsiteY7" fmla="*/ 69596 h 282418"/>
                <a:gd name="connsiteX8" fmla="*/ 317721 w 356385"/>
                <a:gd name="connsiteY8" fmla="*/ 5716 h 282418"/>
                <a:gd name="connsiteX9" fmla="*/ 317721 w 356385"/>
                <a:gd name="connsiteY9" fmla="*/ 5716 h 282418"/>
                <a:gd name="connsiteX10" fmla="*/ 354032 w 356385"/>
                <a:gd name="connsiteY10" fmla="*/ 10422 h 282418"/>
                <a:gd name="connsiteX11" fmla="*/ 353359 w 356385"/>
                <a:gd name="connsiteY11" fmla="*/ 10422 h 282418"/>
                <a:gd name="connsiteX12" fmla="*/ 5043 w 356385"/>
                <a:gd name="connsiteY12" fmla="*/ 282754 h 282418"/>
                <a:gd name="connsiteX13" fmla="*/ 30595 w 356385"/>
                <a:gd name="connsiteY13" fmla="*/ 36647 h 282418"/>
                <a:gd name="connsiteX14" fmla="*/ 5715 w 356385"/>
                <a:gd name="connsiteY14" fmla="*/ 281410 h 282418"/>
                <a:gd name="connsiteX15" fmla="*/ 352687 w 356385"/>
                <a:gd name="connsiteY15" fmla="*/ 9750 h 282418"/>
                <a:gd name="connsiteX16" fmla="*/ 317721 w 356385"/>
                <a:gd name="connsiteY16" fmla="*/ 5043 h 282418"/>
                <a:gd name="connsiteX17" fmla="*/ 133476 w 356385"/>
                <a:gd name="connsiteY17" fmla="*/ 68924 h 282418"/>
                <a:gd name="connsiteX18" fmla="*/ 38664 w 356385"/>
                <a:gd name="connsiteY18" fmla="*/ 56147 h 282418"/>
                <a:gd name="connsiteX19" fmla="*/ 30595 w 356385"/>
                <a:gd name="connsiteY19" fmla="*/ 36647 h 282418"/>
                <a:gd name="connsiteX20" fmla="*/ 30595 w 356385"/>
                <a:gd name="connsiteY20" fmla="*/ 36647 h 28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385" h="282418">
                  <a:moveTo>
                    <a:pt x="5043" y="282754"/>
                  </a:moveTo>
                  <a:lnTo>
                    <a:pt x="5043" y="282754"/>
                  </a:lnTo>
                  <a:lnTo>
                    <a:pt x="30595" y="33285"/>
                  </a:lnTo>
                  <a:cubicBezTo>
                    <a:pt x="30595" y="31268"/>
                    <a:pt x="30595" y="28578"/>
                    <a:pt x="31268" y="26561"/>
                  </a:cubicBezTo>
                  <a:lnTo>
                    <a:pt x="31268" y="26561"/>
                  </a:lnTo>
                  <a:lnTo>
                    <a:pt x="31268" y="33285"/>
                  </a:lnTo>
                  <a:cubicBezTo>
                    <a:pt x="31268" y="42027"/>
                    <a:pt x="33957" y="50096"/>
                    <a:pt x="40009" y="56820"/>
                  </a:cubicBezTo>
                  <a:cubicBezTo>
                    <a:pt x="54803" y="72958"/>
                    <a:pt x="86406" y="77665"/>
                    <a:pt x="134149" y="69596"/>
                  </a:cubicBezTo>
                  <a:cubicBezTo>
                    <a:pt x="251150" y="50096"/>
                    <a:pt x="317048" y="6388"/>
                    <a:pt x="317721" y="5716"/>
                  </a:cubicBezTo>
                  <a:lnTo>
                    <a:pt x="317721" y="5716"/>
                  </a:lnTo>
                  <a:lnTo>
                    <a:pt x="354032" y="10422"/>
                  </a:lnTo>
                  <a:lnTo>
                    <a:pt x="353359" y="10422"/>
                  </a:lnTo>
                  <a:lnTo>
                    <a:pt x="5043" y="282754"/>
                  </a:lnTo>
                  <a:close/>
                  <a:moveTo>
                    <a:pt x="30595" y="36647"/>
                  </a:moveTo>
                  <a:lnTo>
                    <a:pt x="5715" y="281410"/>
                  </a:lnTo>
                  <a:lnTo>
                    <a:pt x="352687" y="9750"/>
                  </a:lnTo>
                  <a:lnTo>
                    <a:pt x="317721" y="5043"/>
                  </a:lnTo>
                  <a:cubicBezTo>
                    <a:pt x="315031" y="7060"/>
                    <a:pt x="248461" y="50096"/>
                    <a:pt x="133476" y="68924"/>
                  </a:cubicBezTo>
                  <a:cubicBezTo>
                    <a:pt x="85734" y="76993"/>
                    <a:pt x="54130" y="72286"/>
                    <a:pt x="38664" y="56147"/>
                  </a:cubicBezTo>
                  <a:cubicBezTo>
                    <a:pt x="34630" y="51440"/>
                    <a:pt x="31940" y="44716"/>
                    <a:pt x="30595" y="36647"/>
                  </a:cubicBezTo>
                  <a:lnTo>
                    <a:pt x="30595" y="36647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124FA88A-74F0-E49A-E52E-A05D67DCC692}"/>
                </a:ext>
              </a:extLst>
            </p:cNvPr>
            <p:cNvSpPr/>
            <p:nvPr/>
          </p:nvSpPr>
          <p:spPr>
            <a:xfrm>
              <a:off x="4048378" y="2453227"/>
              <a:ext cx="376558" cy="268970"/>
            </a:xfrm>
            <a:custGeom>
              <a:avLst/>
              <a:gdLst>
                <a:gd name="connsiteX0" fmla="*/ 343396 w 376557"/>
                <a:gd name="connsiteY0" fmla="*/ 5043 h 268969"/>
                <a:gd name="connsiteX1" fmla="*/ 375672 w 376557"/>
                <a:gd name="connsiteY1" fmla="*/ 60182 h 268969"/>
                <a:gd name="connsiteX2" fmla="*/ 103340 w 376557"/>
                <a:gd name="connsiteY2" fmla="*/ 268634 h 268969"/>
                <a:gd name="connsiteX3" fmla="*/ 75098 w 376557"/>
                <a:gd name="connsiteY3" fmla="*/ 172477 h 268969"/>
                <a:gd name="connsiteX4" fmla="*/ 5166 w 376557"/>
                <a:gd name="connsiteY4" fmla="*/ 238375 h 268969"/>
                <a:gd name="connsiteX5" fmla="*/ 44839 w 376557"/>
                <a:gd name="connsiteY5" fmla="*/ 51441 h 268969"/>
                <a:gd name="connsiteX6" fmla="*/ 57615 w 376557"/>
                <a:gd name="connsiteY6" fmla="*/ 35302 h 268969"/>
                <a:gd name="connsiteX7" fmla="*/ 93926 w 376557"/>
                <a:gd name="connsiteY7" fmla="*/ 121373 h 268969"/>
                <a:gd name="connsiteX8" fmla="*/ 343396 w 376557"/>
                <a:gd name="connsiteY8" fmla="*/ 5043 h 2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557" h="268969">
                  <a:moveTo>
                    <a:pt x="343396" y="5043"/>
                  </a:moveTo>
                  <a:cubicBezTo>
                    <a:pt x="340706" y="7060"/>
                    <a:pt x="375672" y="60182"/>
                    <a:pt x="375672" y="60182"/>
                  </a:cubicBezTo>
                  <a:lnTo>
                    <a:pt x="103340" y="268634"/>
                  </a:lnTo>
                  <a:lnTo>
                    <a:pt x="75098" y="172477"/>
                  </a:lnTo>
                  <a:cubicBezTo>
                    <a:pt x="75098" y="172477"/>
                    <a:pt x="7856" y="240392"/>
                    <a:pt x="5166" y="238375"/>
                  </a:cubicBezTo>
                  <a:cubicBezTo>
                    <a:pt x="2477" y="236357"/>
                    <a:pt x="44839" y="51441"/>
                    <a:pt x="44839" y="51441"/>
                  </a:cubicBezTo>
                  <a:lnTo>
                    <a:pt x="57615" y="35302"/>
                  </a:lnTo>
                  <a:lnTo>
                    <a:pt x="93926" y="121373"/>
                  </a:lnTo>
                  <a:lnTo>
                    <a:pt x="343396" y="5043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82559145-7F0D-2BA0-4422-26EE0724F994}"/>
                </a:ext>
              </a:extLst>
            </p:cNvPr>
            <p:cNvSpPr/>
            <p:nvPr/>
          </p:nvSpPr>
          <p:spPr>
            <a:xfrm>
              <a:off x="4047816" y="2451209"/>
              <a:ext cx="376558" cy="275694"/>
            </a:xfrm>
            <a:custGeom>
              <a:avLst/>
              <a:gdLst>
                <a:gd name="connsiteX0" fmla="*/ 103230 w 376557"/>
                <a:gd name="connsiteY0" fmla="*/ 271323 h 275694"/>
                <a:gd name="connsiteX1" fmla="*/ 103230 w 376557"/>
                <a:gd name="connsiteY1" fmla="*/ 271323 h 275694"/>
                <a:gd name="connsiteX2" fmla="*/ 75660 w 376557"/>
                <a:gd name="connsiteY2" fmla="*/ 175167 h 275694"/>
                <a:gd name="connsiteX3" fmla="*/ 42039 w 376557"/>
                <a:gd name="connsiteY3" fmla="*/ 208788 h 275694"/>
                <a:gd name="connsiteX4" fmla="*/ 6401 w 376557"/>
                <a:gd name="connsiteY4" fmla="*/ 241064 h 275694"/>
                <a:gd name="connsiteX5" fmla="*/ 6401 w 376557"/>
                <a:gd name="connsiteY5" fmla="*/ 241064 h 275694"/>
                <a:gd name="connsiteX6" fmla="*/ 25229 w 376557"/>
                <a:gd name="connsiteY6" fmla="*/ 146252 h 275694"/>
                <a:gd name="connsiteX7" fmla="*/ 46074 w 376557"/>
                <a:gd name="connsiteY7" fmla="*/ 53458 h 275694"/>
                <a:gd name="connsiteX8" fmla="*/ 46074 w 376557"/>
                <a:gd name="connsiteY8" fmla="*/ 53458 h 275694"/>
                <a:gd name="connsiteX9" fmla="*/ 58850 w 376557"/>
                <a:gd name="connsiteY9" fmla="*/ 36647 h 275694"/>
                <a:gd name="connsiteX10" fmla="*/ 58850 w 376557"/>
                <a:gd name="connsiteY10" fmla="*/ 36647 h 275694"/>
                <a:gd name="connsiteX11" fmla="*/ 95161 w 376557"/>
                <a:gd name="connsiteY11" fmla="*/ 122045 h 275694"/>
                <a:gd name="connsiteX12" fmla="*/ 345303 w 376557"/>
                <a:gd name="connsiteY12" fmla="*/ 5043 h 275694"/>
                <a:gd name="connsiteX13" fmla="*/ 343958 w 376557"/>
                <a:gd name="connsiteY13" fmla="*/ 6388 h 275694"/>
                <a:gd name="connsiteX14" fmla="*/ 376234 w 376557"/>
                <a:gd name="connsiteY14" fmla="*/ 60854 h 275694"/>
                <a:gd name="connsiteX15" fmla="*/ 376234 w 376557"/>
                <a:gd name="connsiteY15" fmla="*/ 60854 h 275694"/>
                <a:gd name="connsiteX16" fmla="*/ 376234 w 376557"/>
                <a:gd name="connsiteY16" fmla="*/ 60854 h 275694"/>
                <a:gd name="connsiteX17" fmla="*/ 103230 w 376557"/>
                <a:gd name="connsiteY17" fmla="*/ 271323 h 275694"/>
                <a:gd name="connsiteX18" fmla="*/ 75660 w 376557"/>
                <a:gd name="connsiteY18" fmla="*/ 173822 h 275694"/>
                <a:gd name="connsiteX19" fmla="*/ 75660 w 376557"/>
                <a:gd name="connsiteY19" fmla="*/ 173822 h 275694"/>
                <a:gd name="connsiteX20" fmla="*/ 103230 w 376557"/>
                <a:gd name="connsiteY20" fmla="*/ 269306 h 275694"/>
                <a:gd name="connsiteX21" fmla="*/ 374889 w 376557"/>
                <a:gd name="connsiteY21" fmla="*/ 60854 h 275694"/>
                <a:gd name="connsiteX22" fmla="*/ 358079 w 376557"/>
                <a:gd name="connsiteY22" fmla="*/ 34630 h 275694"/>
                <a:gd name="connsiteX23" fmla="*/ 342613 w 376557"/>
                <a:gd name="connsiteY23" fmla="*/ 6388 h 275694"/>
                <a:gd name="connsiteX24" fmla="*/ 93816 w 376557"/>
                <a:gd name="connsiteY24" fmla="*/ 122717 h 275694"/>
                <a:gd name="connsiteX25" fmla="*/ 93816 w 376557"/>
                <a:gd name="connsiteY25" fmla="*/ 122717 h 275694"/>
                <a:gd name="connsiteX26" fmla="*/ 57505 w 376557"/>
                <a:gd name="connsiteY26" fmla="*/ 37320 h 275694"/>
                <a:gd name="connsiteX27" fmla="*/ 44729 w 376557"/>
                <a:gd name="connsiteY27" fmla="*/ 53458 h 275694"/>
                <a:gd name="connsiteX28" fmla="*/ 5056 w 376557"/>
                <a:gd name="connsiteY28" fmla="*/ 240392 h 275694"/>
                <a:gd name="connsiteX29" fmla="*/ 74316 w 376557"/>
                <a:gd name="connsiteY29" fmla="*/ 174494 h 275694"/>
                <a:gd name="connsiteX30" fmla="*/ 75660 w 376557"/>
                <a:gd name="connsiteY30" fmla="*/ 173822 h 27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6557" h="275694">
                  <a:moveTo>
                    <a:pt x="103230" y="271323"/>
                  </a:moveTo>
                  <a:lnTo>
                    <a:pt x="103230" y="271323"/>
                  </a:lnTo>
                  <a:lnTo>
                    <a:pt x="75660" y="175167"/>
                  </a:lnTo>
                  <a:cubicBezTo>
                    <a:pt x="72971" y="177856"/>
                    <a:pt x="57505" y="193322"/>
                    <a:pt x="42039" y="208788"/>
                  </a:cubicBezTo>
                  <a:cubicBezTo>
                    <a:pt x="12452" y="237702"/>
                    <a:pt x="7073" y="241064"/>
                    <a:pt x="6401" y="241064"/>
                  </a:cubicBezTo>
                  <a:lnTo>
                    <a:pt x="6401" y="241064"/>
                  </a:lnTo>
                  <a:cubicBezTo>
                    <a:pt x="6401" y="241064"/>
                    <a:pt x="5056" y="239719"/>
                    <a:pt x="25229" y="146252"/>
                  </a:cubicBezTo>
                  <a:cubicBezTo>
                    <a:pt x="35315" y="100528"/>
                    <a:pt x="46074" y="54130"/>
                    <a:pt x="46074" y="53458"/>
                  </a:cubicBezTo>
                  <a:lnTo>
                    <a:pt x="46074" y="53458"/>
                  </a:lnTo>
                  <a:lnTo>
                    <a:pt x="58850" y="36647"/>
                  </a:lnTo>
                  <a:lnTo>
                    <a:pt x="58850" y="36647"/>
                  </a:lnTo>
                  <a:lnTo>
                    <a:pt x="95161" y="122045"/>
                  </a:lnTo>
                  <a:lnTo>
                    <a:pt x="345303" y="5043"/>
                  </a:lnTo>
                  <a:lnTo>
                    <a:pt x="343958" y="6388"/>
                  </a:lnTo>
                  <a:cubicBezTo>
                    <a:pt x="353372" y="25216"/>
                    <a:pt x="364130" y="43371"/>
                    <a:pt x="376234" y="60854"/>
                  </a:cubicBezTo>
                  <a:lnTo>
                    <a:pt x="376234" y="60854"/>
                  </a:lnTo>
                  <a:lnTo>
                    <a:pt x="376234" y="60854"/>
                  </a:lnTo>
                  <a:lnTo>
                    <a:pt x="103230" y="271323"/>
                  </a:lnTo>
                  <a:close/>
                  <a:moveTo>
                    <a:pt x="75660" y="173822"/>
                  </a:moveTo>
                  <a:lnTo>
                    <a:pt x="75660" y="173822"/>
                  </a:lnTo>
                  <a:lnTo>
                    <a:pt x="103230" y="269306"/>
                  </a:lnTo>
                  <a:lnTo>
                    <a:pt x="374889" y="60854"/>
                  </a:lnTo>
                  <a:cubicBezTo>
                    <a:pt x="373544" y="58837"/>
                    <a:pt x="365475" y="46734"/>
                    <a:pt x="358079" y="34630"/>
                  </a:cubicBezTo>
                  <a:cubicBezTo>
                    <a:pt x="352027" y="25888"/>
                    <a:pt x="346648" y="16474"/>
                    <a:pt x="342613" y="6388"/>
                  </a:cubicBezTo>
                  <a:lnTo>
                    <a:pt x="93816" y="122717"/>
                  </a:lnTo>
                  <a:lnTo>
                    <a:pt x="93816" y="122717"/>
                  </a:lnTo>
                  <a:lnTo>
                    <a:pt x="57505" y="37320"/>
                  </a:lnTo>
                  <a:lnTo>
                    <a:pt x="44729" y="53458"/>
                  </a:lnTo>
                  <a:cubicBezTo>
                    <a:pt x="30608" y="115993"/>
                    <a:pt x="4383" y="235012"/>
                    <a:pt x="5056" y="240392"/>
                  </a:cubicBezTo>
                  <a:cubicBezTo>
                    <a:pt x="29263" y="219547"/>
                    <a:pt x="52126" y="197357"/>
                    <a:pt x="74316" y="174494"/>
                  </a:cubicBezTo>
                  <a:lnTo>
                    <a:pt x="75660" y="173822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AAD71713-023D-424F-DCFC-BBF1324E33DE}"/>
                </a:ext>
              </a:extLst>
            </p:cNvPr>
            <p:cNvSpPr/>
            <p:nvPr/>
          </p:nvSpPr>
          <p:spPr>
            <a:xfrm>
              <a:off x="4051190" y="2508197"/>
              <a:ext cx="376558" cy="201727"/>
            </a:xfrm>
            <a:custGeom>
              <a:avLst/>
              <a:gdLst>
                <a:gd name="connsiteX0" fmla="*/ 372860 w 376557"/>
                <a:gd name="connsiteY0" fmla="*/ 5211 h 201727"/>
                <a:gd name="connsiteX1" fmla="*/ 368152 w 376557"/>
                <a:gd name="connsiteY1" fmla="*/ 9246 h 201727"/>
                <a:gd name="connsiteX2" fmla="*/ 354704 w 376557"/>
                <a:gd name="connsiteY2" fmla="*/ 20005 h 201727"/>
                <a:gd name="connsiteX3" fmla="*/ 303599 w 376557"/>
                <a:gd name="connsiteY3" fmla="*/ 57660 h 201727"/>
                <a:gd name="connsiteX4" fmla="*/ 132804 w 376557"/>
                <a:gd name="connsiteY4" fmla="*/ 179369 h 201727"/>
                <a:gd name="connsiteX5" fmla="*/ 109269 w 376557"/>
                <a:gd name="connsiteY5" fmla="*/ 195507 h 201727"/>
                <a:gd name="connsiteX6" fmla="*/ 104562 w 376557"/>
                <a:gd name="connsiteY6" fmla="*/ 198870 h 201727"/>
                <a:gd name="connsiteX7" fmla="*/ 104562 w 376557"/>
                <a:gd name="connsiteY7" fmla="*/ 192818 h 201727"/>
                <a:gd name="connsiteX8" fmla="*/ 95821 w 376557"/>
                <a:gd name="connsiteY8" fmla="*/ 128937 h 201727"/>
                <a:gd name="connsiteX9" fmla="*/ 88424 w 376557"/>
                <a:gd name="connsiteY9" fmla="*/ 70437 h 201727"/>
                <a:gd name="connsiteX10" fmla="*/ 93131 w 376557"/>
                <a:gd name="connsiteY10" fmla="*/ 71781 h 201727"/>
                <a:gd name="connsiteX11" fmla="*/ 29923 w 376557"/>
                <a:gd name="connsiteY11" fmla="*/ 155162 h 201727"/>
                <a:gd name="connsiteX12" fmla="*/ 11767 w 376557"/>
                <a:gd name="connsiteY12" fmla="*/ 178697 h 201727"/>
                <a:gd name="connsiteX13" fmla="*/ 5043 w 376557"/>
                <a:gd name="connsiteY13" fmla="*/ 186766 h 201727"/>
                <a:gd name="connsiteX14" fmla="*/ 10422 w 376557"/>
                <a:gd name="connsiteY14" fmla="*/ 178024 h 201727"/>
                <a:gd name="connsiteX15" fmla="*/ 27233 w 376557"/>
                <a:gd name="connsiteY15" fmla="*/ 153817 h 201727"/>
                <a:gd name="connsiteX16" fmla="*/ 88424 w 376557"/>
                <a:gd name="connsiteY16" fmla="*/ 69092 h 201727"/>
                <a:gd name="connsiteX17" fmla="*/ 93131 w 376557"/>
                <a:gd name="connsiteY17" fmla="*/ 62367 h 201727"/>
                <a:gd name="connsiteX18" fmla="*/ 93131 w 376557"/>
                <a:gd name="connsiteY18" fmla="*/ 70437 h 201727"/>
                <a:gd name="connsiteX19" fmla="*/ 101200 w 376557"/>
                <a:gd name="connsiteY19" fmla="*/ 128265 h 201727"/>
                <a:gd name="connsiteX20" fmla="*/ 110614 w 376557"/>
                <a:gd name="connsiteY20" fmla="*/ 193490 h 201727"/>
                <a:gd name="connsiteX21" fmla="*/ 105234 w 376557"/>
                <a:gd name="connsiteY21" fmla="*/ 190801 h 201727"/>
                <a:gd name="connsiteX22" fmla="*/ 128769 w 376557"/>
                <a:gd name="connsiteY22" fmla="*/ 174662 h 201727"/>
                <a:gd name="connsiteX23" fmla="*/ 300910 w 376557"/>
                <a:gd name="connsiteY23" fmla="*/ 54298 h 201727"/>
                <a:gd name="connsiteX24" fmla="*/ 353359 w 376557"/>
                <a:gd name="connsiteY24" fmla="*/ 18660 h 201727"/>
                <a:gd name="connsiteX25" fmla="*/ 367480 w 376557"/>
                <a:gd name="connsiteY25" fmla="*/ 9246 h 201727"/>
                <a:gd name="connsiteX26" fmla="*/ 372860 w 376557"/>
                <a:gd name="connsiteY26" fmla="*/ 5211 h 20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6557" h="201727">
                  <a:moveTo>
                    <a:pt x="372860" y="5211"/>
                  </a:moveTo>
                  <a:cubicBezTo>
                    <a:pt x="371515" y="6556"/>
                    <a:pt x="370170" y="7901"/>
                    <a:pt x="368152" y="9246"/>
                  </a:cubicBezTo>
                  <a:lnTo>
                    <a:pt x="354704" y="20005"/>
                  </a:lnTo>
                  <a:lnTo>
                    <a:pt x="303599" y="57660"/>
                  </a:lnTo>
                  <a:cubicBezTo>
                    <a:pt x="259892" y="89264"/>
                    <a:pt x="200046" y="132300"/>
                    <a:pt x="132804" y="179369"/>
                  </a:cubicBezTo>
                  <a:lnTo>
                    <a:pt x="109269" y="195507"/>
                  </a:lnTo>
                  <a:lnTo>
                    <a:pt x="104562" y="198870"/>
                  </a:lnTo>
                  <a:lnTo>
                    <a:pt x="104562" y="192818"/>
                  </a:lnTo>
                  <a:cubicBezTo>
                    <a:pt x="103890" y="171300"/>
                    <a:pt x="100528" y="149783"/>
                    <a:pt x="95821" y="128937"/>
                  </a:cubicBezTo>
                  <a:cubicBezTo>
                    <a:pt x="91113" y="109437"/>
                    <a:pt x="89096" y="89937"/>
                    <a:pt x="88424" y="70437"/>
                  </a:cubicBezTo>
                  <a:lnTo>
                    <a:pt x="93131" y="71781"/>
                  </a:lnTo>
                  <a:lnTo>
                    <a:pt x="29923" y="155162"/>
                  </a:lnTo>
                  <a:lnTo>
                    <a:pt x="11767" y="178697"/>
                  </a:lnTo>
                  <a:cubicBezTo>
                    <a:pt x="9750" y="181387"/>
                    <a:pt x="7733" y="184076"/>
                    <a:pt x="5043" y="186766"/>
                  </a:cubicBezTo>
                  <a:cubicBezTo>
                    <a:pt x="6388" y="183404"/>
                    <a:pt x="8405" y="180714"/>
                    <a:pt x="10422" y="178024"/>
                  </a:cubicBezTo>
                  <a:lnTo>
                    <a:pt x="27233" y="153817"/>
                  </a:lnTo>
                  <a:lnTo>
                    <a:pt x="88424" y="69092"/>
                  </a:lnTo>
                  <a:lnTo>
                    <a:pt x="93131" y="62367"/>
                  </a:lnTo>
                  <a:lnTo>
                    <a:pt x="93131" y="70437"/>
                  </a:lnTo>
                  <a:cubicBezTo>
                    <a:pt x="93803" y="89937"/>
                    <a:pt x="96493" y="108765"/>
                    <a:pt x="101200" y="128265"/>
                  </a:cubicBezTo>
                  <a:cubicBezTo>
                    <a:pt x="106579" y="149783"/>
                    <a:pt x="109269" y="171300"/>
                    <a:pt x="110614" y="193490"/>
                  </a:cubicBezTo>
                  <a:lnTo>
                    <a:pt x="105234" y="190801"/>
                  </a:lnTo>
                  <a:lnTo>
                    <a:pt x="128769" y="174662"/>
                  </a:lnTo>
                  <a:cubicBezTo>
                    <a:pt x="195339" y="127593"/>
                    <a:pt x="256530" y="85230"/>
                    <a:pt x="300910" y="54298"/>
                  </a:cubicBezTo>
                  <a:lnTo>
                    <a:pt x="353359" y="18660"/>
                  </a:lnTo>
                  <a:lnTo>
                    <a:pt x="367480" y="9246"/>
                  </a:lnTo>
                  <a:cubicBezTo>
                    <a:pt x="371515" y="5884"/>
                    <a:pt x="372187" y="4539"/>
                    <a:pt x="372860" y="5211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13C85B9E-BAD3-345B-444F-AC4D83C9A7EA}"/>
                </a:ext>
              </a:extLst>
            </p:cNvPr>
            <p:cNvSpPr/>
            <p:nvPr/>
          </p:nvSpPr>
          <p:spPr>
            <a:xfrm>
              <a:off x="4545423" y="3052946"/>
              <a:ext cx="47070" cy="87415"/>
            </a:xfrm>
            <a:custGeom>
              <a:avLst/>
              <a:gdLst>
                <a:gd name="connsiteX0" fmla="*/ 28578 w 47069"/>
                <a:gd name="connsiteY0" fmla="*/ 5127 h 87415"/>
                <a:gd name="connsiteX1" fmla="*/ 40009 w 47069"/>
                <a:gd name="connsiteY1" fmla="*/ 15886 h 87415"/>
                <a:gd name="connsiteX2" fmla="*/ 25888 w 47069"/>
                <a:gd name="connsiteY2" fmla="*/ 81111 h 87415"/>
                <a:gd name="connsiteX3" fmla="*/ 20509 w 47069"/>
                <a:gd name="connsiteY3" fmla="*/ 83801 h 87415"/>
                <a:gd name="connsiteX4" fmla="*/ 5043 w 47069"/>
                <a:gd name="connsiteY4" fmla="*/ 87163 h 87415"/>
                <a:gd name="connsiteX5" fmla="*/ 18492 w 47069"/>
                <a:gd name="connsiteY5" fmla="*/ 79766 h 87415"/>
                <a:gd name="connsiteX6" fmla="*/ 35975 w 47069"/>
                <a:gd name="connsiteY6" fmla="*/ 17231 h 87415"/>
                <a:gd name="connsiteX7" fmla="*/ 28578 w 47069"/>
                <a:gd name="connsiteY7" fmla="*/ 5127 h 8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69" h="87415">
                  <a:moveTo>
                    <a:pt x="28578" y="5127"/>
                  </a:moveTo>
                  <a:cubicBezTo>
                    <a:pt x="28578" y="4454"/>
                    <a:pt x="34630" y="7817"/>
                    <a:pt x="40009" y="15886"/>
                  </a:cubicBezTo>
                  <a:cubicBezTo>
                    <a:pt x="54130" y="38076"/>
                    <a:pt x="47406" y="66990"/>
                    <a:pt x="25888" y="81111"/>
                  </a:cubicBezTo>
                  <a:cubicBezTo>
                    <a:pt x="24543" y="82456"/>
                    <a:pt x="22526" y="83128"/>
                    <a:pt x="20509" y="83801"/>
                  </a:cubicBezTo>
                  <a:cubicBezTo>
                    <a:pt x="11095" y="87835"/>
                    <a:pt x="5043" y="87835"/>
                    <a:pt x="5043" y="87163"/>
                  </a:cubicBezTo>
                  <a:cubicBezTo>
                    <a:pt x="5043" y="86490"/>
                    <a:pt x="11095" y="85145"/>
                    <a:pt x="18492" y="79766"/>
                  </a:cubicBezTo>
                  <a:cubicBezTo>
                    <a:pt x="40009" y="66990"/>
                    <a:pt x="48078" y="39421"/>
                    <a:pt x="35975" y="17231"/>
                  </a:cubicBezTo>
                  <a:cubicBezTo>
                    <a:pt x="31940" y="9834"/>
                    <a:pt x="27233" y="5799"/>
                    <a:pt x="28578" y="512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65DB3412-2C12-D8C1-E4C0-DFAAF855641E}"/>
                </a:ext>
              </a:extLst>
            </p:cNvPr>
            <p:cNvSpPr/>
            <p:nvPr/>
          </p:nvSpPr>
          <p:spPr>
            <a:xfrm>
              <a:off x="4579630" y="2995077"/>
              <a:ext cx="33621" cy="73967"/>
            </a:xfrm>
            <a:custGeom>
              <a:avLst/>
              <a:gdLst>
                <a:gd name="connsiteX0" fmla="*/ 11853 w 33621"/>
                <a:gd name="connsiteY0" fmla="*/ 5167 h 73966"/>
                <a:gd name="connsiteX1" fmla="*/ 21267 w 33621"/>
                <a:gd name="connsiteY1" fmla="*/ 12563 h 73966"/>
                <a:gd name="connsiteX2" fmla="*/ 28664 w 33621"/>
                <a:gd name="connsiteY2" fmla="*/ 40805 h 73966"/>
                <a:gd name="connsiteX3" fmla="*/ 15888 w 33621"/>
                <a:gd name="connsiteY3" fmla="*/ 67030 h 73966"/>
                <a:gd name="connsiteX4" fmla="*/ 5129 w 33621"/>
                <a:gd name="connsiteY4" fmla="*/ 73082 h 73966"/>
                <a:gd name="connsiteX5" fmla="*/ 12526 w 33621"/>
                <a:gd name="connsiteY5" fmla="*/ 64340 h 73966"/>
                <a:gd name="connsiteX6" fmla="*/ 21939 w 33621"/>
                <a:gd name="connsiteY6" fmla="*/ 40805 h 73966"/>
                <a:gd name="connsiteX7" fmla="*/ 17232 w 33621"/>
                <a:gd name="connsiteY7" fmla="*/ 15926 h 73966"/>
                <a:gd name="connsiteX8" fmla="*/ 11853 w 33621"/>
                <a:gd name="connsiteY8" fmla="*/ 5167 h 7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21" h="73966">
                  <a:moveTo>
                    <a:pt x="11853" y="5167"/>
                  </a:moveTo>
                  <a:cubicBezTo>
                    <a:pt x="11853" y="4494"/>
                    <a:pt x="16560" y="6512"/>
                    <a:pt x="21267" y="12563"/>
                  </a:cubicBezTo>
                  <a:cubicBezTo>
                    <a:pt x="27319" y="20633"/>
                    <a:pt x="30009" y="30719"/>
                    <a:pt x="28664" y="40805"/>
                  </a:cubicBezTo>
                  <a:cubicBezTo>
                    <a:pt x="27991" y="50892"/>
                    <a:pt x="23284" y="60306"/>
                    <a:pt x="15888" y="67030"/>
                  </a:cubicBezTo>
                  <a:cubicBezTo>
                    <a:pt x="10508" y="72409"/>
                    <a:pt x="5801" y="73754"/>
                    <a:pt x="5129" y="73082"/>
                  </a:cubicBezTo>
                  <a:cubicBezTo>
                    <a:pt x="4457" y="72409"/>
                    <a:pt x="7819" y="69720"/>
                    <a:pt x="12526" y="64340"/>
                  </a:cubicBezTo>
                  <a:cubicBezTo>
                    <a:pt x="17905" y="57616"/>
                    <a:pt x="21267" y="49547"/>
                    <a:pt x="21939" y="40805"/>
                  </a:cubicBezTo>
                  <a:cubicBezTo>
                    <a:pt x="22612" y="32064"/>
                    <a:pt x="20595" y="23322"/>
                    <a:pt x="17232" y="15926"/>
                  </a:cubicBezTo>
                  <a:cubicBezTo>
                    <a:pt x="13870" y="9201"/>
                    <a:pt x="11181" y="5839"/>
                    <a:pt x="11853" y="516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22754507-43C4-756F-D81E-D6EBEC9ED408}"/>
                </a:ext>
              </a:extLst>
            </p:cNvPr>
            <p:cNvSpPr/>
            <p:nvPr/>
          </p:nvSpPr>
          <p:spPr>
            <a:xfrm>
              <a:off x="4587785" y="2789439"/>
              <a:ext cx="87415" cy="221900"/>
            </a:xfrm>
            <a:custGeom>
              <a:avLst/>
              <a:gdLst>
                <a:gd name="connsiteX0" fmla="*/ 83717 w 87415"/>
                <a:gd name="connsiteY0" fmla="*/ 5043 h 221900"/>
                <a:gd name="connsiteX1" fmla="*/ 47406 w 87415"/>
                <a:gd name="connsiteY1" fmla="*/ 111959 h 221900"/>
                <a:gd name="connsiteX2" fmla="*/ 5043 w 87415"/>
                <a:gd name="connsiteY2" fmla="*/ 216857 h 221900"/>
                <a:gd name="connsiteX3" fmla="*/ 41354 w 87415"/>
                <a:gd name="connsiteY3" fmla="*/ 109941 h 221900"/>
                <a:gd name="connsiteX4" fmla="*/ 83717 w 87415"/>
                <a:gd name="connsiteY4" fmla="*/ 5043 h 22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15" h="221900">
                  <a:moveTo>
                    <a:pt x="83717" y="5043"/>
                  </a:moveTo>
                  <a:cubicBezTo>
                    <a:pt x="73631" y="41354"/>
                    <a:pt x="61527" y="76993"/>
                    <a:pt x="47406" y="111959"/>
                  </a:cubicBezTo>
                  <a:cubicBezTo>
                    <a:pt x="35302" y="147597"/>
                    <a:pt x="21182" y="182563"/>
                    <a:pt x="5043" y="216857"/>
                  </a:cubicBezTo>
                  <a:cubicBezTo>
                    <a:pt x="15130" y="180546"/>
                    <a:pt x="27233" y="144908"/>
                    <a:pt x="41354" y="109941"/>
                  </a:cubicBezTo>
                  <a:cubicBezTo>
                    <a:pt x="53458" y="74303"/>
                    <a:pt x="67579" y="39337"/>
                    <a:pt x="83717" y="504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2DC81CE6-34ED-E31B-E931-D85EB7C29E96}"/>
                </a:ext>
              </a:extLst>
            </p:cNvPr>
            <p:cNvSpPr/>
            <p:nvPr/>
          </p:nvSpPr>
          <p:spPr>
            <a:xfrm>
              <a:off x="4351092" y="3035531"/>
              <a:ext cx="221900" cy="33621"/>
            </a:xfrm>
            <a:custGeom>
              <a:avLst/>
              <a:gdLst>
                <a:gd name="connsiteX0" fmla="*/ 219547 w 221900"/>
                <a:gd name="connsiteY0" fmla="*/ 32628 h 33621"/>
                <a:gd name="connsiteX1" fmla="*/ 188615 w 221900"/>
                <a:gd name="connsiteY1" fmla="*/ 25232 h 33621"/>
                <a:gd name="connsiteX2" fmla="*/ 113304 w 221900"/>
                <a:gd name="connsiteY2" fmla="*/ 12456 h 33621"/>
                <a:gd name="connsiteX3" fmla="*/ 36647 w 221900"/>
                <a:gd name="connsiteY3" fmla="*/ 12456 h 33621"/>
                <a:gd name="connsiteX4" fmla="*/ 5043 w 221900"/>
                <a:gd name="connsiteY4" fmla="*/ 14473 h 33621"/>
                <a:gd name="connsiteX5" fmla="*/ 36647 w 221900"/>
                <a:gd name="connsiteY5" fmla="*/ 7749 h 33621"/>
                <a:gd name="connsiteX6" fmla="*/ 190633 w 221900"/>
                <a:gd name="connsiteY6" fmla="*/ 20525 h 33621"/>
                <a:gd name="connsiteX7" fmla="*/ 219547 w 221900"/>
                <a:gd name="connsiteY7" fmla="*/ 32628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900" h="33621">
                  <a:moveTo>
                    <a:pt x="219547" y="32628"/>
                  </a:moveTo>
                  <a:cubicBezTo>
                    <a:pt x="208788" y="31284"/>
                    <a:pt x="198701" y="28594"/>
                    <a:pt x="188615" y="25232"/>
                  </a:cubicBezTo>
                  <a:cubicBezTo>
                    <a:pt x="163736" y="19180"/>
                    <a:pt x="138856" y="15145"/>
                    <a:pt x="113304" y="12456"/>
                  </a:cubicBezTo>
                  <a:cubicBezTo>
                    <a:pt x="87751" y="10438"/>
                    <a:pt x="62199" y="10438"/>
                    <a:pt x="36647" y="12456"/>
                  </a:cubicBezTo>
                  <a:cubicBezTo>
                    <a:pt x="25889" y="13800"/>
                    <a:pt x="15130" y="14473"/>
                    <a:pt x="5043" y="14473"/>
                  </a:cubicBezTo>
                  <a:cubicBezTo>
                    <a:pt x="15130" y="11111"/>
                    <a:pt x="25889" y="8421"/>
                    <a:pt x="36647" y="7749"/>
                  </a:cubicBezTo>
                  <a:cubicBezTo>
                    <a:pt x="88424" y="1697"/>
                    <a:pt x="140873" y="5731"/>
                    <a:pt x="190633" y="20525"/>
                  </a:cubicBezTo>
                  <a:cubicBezTo>
                    <a:pt x="200046" y="23887"/>
                    <a:pt x="210133" y="27921"/>
                    <a:pt x="219547" y="3262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89F61CB0-2994-DAF3-A9C5-AFA2ECF4BCFE}"/>
                </a:ext>
              </a:extLst>
            </p:cNvPr>
            <p:cNvSpPr/>
            <p:nvPr/>
          </p:nvSpPr>
          <p:spPr>
            <a:xfrm>
              <a:off x="4366557" y="3020351"/>
              <a:ext cx="195003" cy="26897"/>
            </a:xfrm>
            <a:custGeom>
              <a:avLst/>
              <a:gdLst>
                <a:gd name="connsiteX0" fmla="*/ 192650 w 195003"/>
                <a:gd name="connsiteY0" fmla="*/ 8135 h 26896"/>
                <a:gd name="connsiteX1" fmla="*/ 98510 w 195003"/>
                <a:gd name="connsiteY1" fmla="*/ 12842 h 26896"/>
                <a:gd name="connsiteX2" fmla="*/ 5043 w 195003"/>
                <a:gd name="connsiteY2" fmla="*/ 23601 h 26896"/>
                <a:gd name="connsiteX3" fmla="*/ 31940 w 195003"/>
                <a:gd name="connsiteY3" fmla="*/ 16204 h 26896"/>
                <a:gd name="connsiteX4" fmla="*/ 98510 w 195003"/>
                <a:gd name="connsiteY4" fmla="*/ 6790 h 26896"/>
                <a:gd name="connsiteX5" fmla="*/ 165081 w 195003"/>
                <a:gd name="connsiteY5" fmla="*/ 5445 h 26896"/>
                <a:gd name="connsiteX6" fmla="*/ 192650 w 195003"/>
                <a:gd name="connsiteY6" fmla="*/ 8135 h 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03" h="26896">
                  <a:moveTo>
                    <a:pt x="192650" y="8135"/>
                  </a:moveTo>
                  <a:cubicBezTo>
                    <a:pt x="192650" y="10152"/>
                    <a:pt x="150287" y="8135"/>
                    <a:pt x="98510" y="12842"/>
                  </a:cubicBezTo>
                  <a:cubicBezTo>
                    <a:pt x="46734" y="17549"/>
                    <a:pt x="5043" y="25618"/>
                    <a:pt x="5043" y="23601"/>
                  </a:cubicBezTo>
                  <a:cubicBezTo>
                    <a:pt x="13785" y="19566"/>
                    <a:pt x="22526" y="17549"/>
                    <a:pt x="31940" y="16204"/>
                  </a:cubicBezTo>
                  <a:cubicBezTo>
                    <a:pt x="54131" y="11497"/>
                    <a:pt x="76320" y="8808"/>
                    <a:pt x="98510" y="6790"/>
                  </a:cubicBezTo>
                  <a:cubicBezTo>
                    <a:pt x="120700" y="4773"/>
                    <a:pt x="142890" y="4773"/>
                    <a:pt x="165081" y="5445"/>
                  </a:cubicBezTo>
                  <a:cubicBezTo>
                    <a:pt x="174494" y="4773"/>
                    <a:pt x="183908" y="5445"/>
                    <a:pt x="192650" y="8135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B0323907-E93C-151D-E062-B1A6308E3C40}"/>
                </a:ext>
              </a:extLst>
            </p:cNvPr>
            <p:cNvSpPr/>
            <p:nvPr/>
          </p:nvSpPr>
          <p:spPr>
            <a:xfrm>
              <a:off x="3856860" y="3142462"/>
              <a:ext cx="632079" cy="295867"/>
            </a:xfrm>
            <a:custGeom>
              <a:avLst/>
              <a:gdLst>
                <a:gd name="connsiteX0" fmla="*/ 255857 w 632079"/>
                <a:gd name="connsiteY0" fmla="*/ 102545 h 295866"/>
                <a:gd name="connsiteX1" fmla="*/ 353359 w 632079"/>
                <a:gd name="connsiteY1" fmla="*/ 67579 h 295866"/>
                <a:gd name="connsiteX2" fmla="*/ 438757 w 632079"/>
                <a:gd name="connsiteY2" fmla="*/ 5043 h 295866"/>
                <a:gd name="connsiteX3" fmla="*/ 416567 w 632079"/>
                <a:gd name="connsiteY3" fmla="*/ 58165 h 295866"/>
                <a:gd name="connsiteX4" fmla="*/ 623674 w 632079"/>
                <a:gd name="connsiteY4" fmla="*/ 66906 h 295866"/>
                <a:gd name="connsiteX5" fmla="*/ 625691 w 632079"/>
                <a:gd name="connsiteY5" fmla="*/ 91113 h 295866"/>
                <a:gd name="connsiteX6" fmla="*/ 623674 w 632079"/>
                <a:gd name="connsiteY6" fmla="*/ 93131 h 295866"/>
                <a:gd name="connsiteX7" fmla="*/ 456240 w 632079"/>
                <a:gd name="connsiteY7" fmla="*/ 114648 h 295866"/>
                <a:gd name="connsiteX8" fmla="*/ 630398 w 632079"/>
                <a:gd name="connsiteY8" fmla="*/ 134149 h 295866"/>
                <a:gd name="connsiteX9" fmla="*/ 605518 w 632079"/>
                <a:gd name="connsiteY9" fmla="*/ 162391 h 295866"/>
                <a:gd name="connsiteX10" fmla="*/ 481120 w 632079"/>
                <a:gd name="connsiteY10" fmla="*/ 177856 h 295866"/>
                <a:gd name="connsiteX11" fmla="*/ 618295 w 632079"/>
                <a:gd name="connsiteY11" fmla="*/ 186598 h 295866"/>
                <a:gd name="connsiteX12" fmla="*/ 593415 w 632079"/>
                <a:gd name="connsiteY12" fmla="*/ 212822 h 295866"/>
                <a:gd name="connsiteX13" fmla="*/ 469689 w 632079"/>
                <a:gd name="connsiteY13" fmla="*/ 233668 h 295866"/>
                <a:gd name="connsiteX14" fmla="*/ 595432 w 632079"/>
                <a:gd name="connsiteY14" fmla="*/ 233668 h 295866"/>
                <a:gd name="connsiteX15" fmla="*/ 579294 w 632079"/>
                <a:gd name="connsiteY15" fmla="*/ 264599 h 295866"/>
                <a:gd name="connsiteX16" fmla="*/ 343273 w 632079"/>
                <a:gd name="connsiteY16" fmla="*/ 280737 h 295866"/>
                <a:gd name="connsiteX17" fmla="*/ 5043 w 632079"/>
                <a:gd name="connsiteY17" fmla="*/ 293513 h 295866"/>
                <a:gd name="connsiteX18" fmla="*/ 15802 w 632079"/>
                <a:gd name="connsiteY18" fmla="*/ 48078 h 295866"/>
                <a:gd name="connsiteX19" fmla="*/ 255857 w 632079"/>
                <a:gd name="connsiteY19" fmla="*/ 102545 h 2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079" h="295866">
                  <a:moveTo>
                    <a:pt x="255857" y="102545"/>
                  </a:moveTo>
                  <a:lnTo>
                    <a:pt x="353359" y="67579"/>
                  </a:lnTo>
                  <a:lnTo>
                    <a:pt x="438757" y="5043"/>
                  </a:lnTo>
                  <a:lnTo>
                    <a:pt x="416567" y="58165"/>
                  </a:lnTo>
                  <a:cubicBezTo>
                    <a:pt x="416567" y="58165"/>
                    <a:pt x="615605" y="58165"/>
                    <a:pt x="623674" y="66906"/>
                  </a:cubicBezTo>
                  <a:cubicBezTo>
                    <a:pt x="631071" y="72958"/>
                    <a:pt x="631743" y="83717"/>
                    <a:pt x="625691" y="91113"/>
                  </a:cubicBezTo>
                  <a:cubicBezTo>
                    <a:pt x="625019" y="91786"/>
                    <a:pt x="624347" y="92458"/>
                    <a:pt x="623674" y="93131"/>
                  </a:cubicBezTo>
                  <a:cubicBezTo>
                    <a:pt x="615605" y="101200"/>
                    <a:pt x="456240" y="114648"/>
                    <a:pt x="456240" y="114648"/>
                  </a:cubicBezTo>
                  <a:cubicBezTo>
                    <a:pt x="456240" y="114648"/>
                    <a:pt x="636450" y="128769"/>
                    <a:pt x="630398" y="134149"/>
                  </a:cubicBezTo>
                  <a:cubicBezTo>
                    <a:pt x="625019" y="139528"/>
                    <a:pt x="630398" y="158356"/>
                    <a:pt x="605518" y="162391"/>
                  </a:cubicBezTo>
                  <a:cubicBezTo>
                    <a:pt x="580639" y="166425"/>
                    <a:pt x="481120" y="177856"/>
                    <a:pt x="481120" y="177856"/>
                  </a:cubicBezTo>
                  <a:lnTo>
                    <a:pt x="618295" y="186598"/>
                  </a:lnTo>
                  <a:cubicBezTo>
                    <a:pt x="618295" y="186598"/>
                    <a:pt x="624347" y="206098"/>
                    <a:pt x="593415" y="212822"/>
                  </a:cubicBezTo>
                  <a:cubicBezTo>
                    <a:pt x="562483" y="219547"/>
                    <a:pt x="469689" y="233668"/>
                    <a:pt x="469689" y="233668"/>
                  </a:cubicBezTo>
                  <a:cubicBezTo>
                    <a:pt x="469689" y="233668"/>
                    <a:pt x="597450" y="219547"/>
                    <a:pt x="595432" y="233668"/>
                  </a:cubicBezTo>
                  <a:cubicBezTo>
                    <a:pt x="593415" y="247788"/>
                    <a:pt x="598794" y="264599"/>
                    <a:pt x="579294" y="264599"/>
                  </a:cubicBezTo>
                  <a:cubicBezTo>
                    <a:pt x="559794" y="264599"/>
                    <a:pt x="367480" y="282754"/>
                    <a:pt x="343273" y="280737"/>
                  </a:cubicBezTo>
                  <a:cubicBezTo>
                    <a:pt x="319066" y="278720"/>
                    <a:pt x="5043" y="293513"/>
                    <a:pt x="5043" y="293513"/>
                  </a:cubicBezTo>
                  <a:lnTo>
                    <a:pt x="15802" y="48078"/>
                  </a:lnTo>
                  <a:lnTo>
                    <a:pt x="255857" y="102545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7ADDF1F1-7165-7264-1D4F-67CA4455C078}"/>
                </a:ext>
              </a:extLst>
            </p:cNvPr>
            <p:cNvSpPr/>
            <p:nvPr/>
          </p:nvSpPr>
          <p:spPr>
            <a:xfrm>
              <a:off x="3854842" y="3137083"/>
              <a:ext cx="638803" cy="302591"/>
            </a:xfrm>
            <a:custGeom>
              <a:avLst/>
              <a:gdLst>
                <a:gd name="connsiteX0" fmla="*/ 257875 w 638803"/>
                <a:gd name="connsiteY0" fmla="*/ 107924 h 302591"/>
                <a:gd name="connsiteX1" fmla="*/ 253840 w 638803"/>
                <a:gd name="connsiteY1" fmla="*/ 107252 h 302591"/>
                <a:gd name="connsiteX2" fmla="*/ 241064 w 638803"/>
                <a:gd name="connsiteY2" fmla="*/ 104562 h 302591"/>
                <a:gd name="connsiteX3" fmla="*/ 193994 w 638803"/>
                <a:gd name="connsiteY3" fmla="*/ 94476 h 302591"/>
                <a:gd name="connsiteX4" fmla="*/ 16474 w 638803"/>
                <a:gd name="connsiteY4" fmla="*/ 55475 h 302591"/>
                <a:gd name="connsiteX5" fmla="*/ 18492 w 638803"/>
                <a:gd name="connsiteY5" fmla="*/ 53458 h 302591"/>
                <a:gd name="connsiteX6" fmla="*/ 8405 w 638803"/>
                <a:gd name="connsiteY6" fmla="*/ 298893 h 302591"/>
                <a:gd name="connsiteX7" fmla="*/ 6388 w 638803"/>
                <a:gd name="connsiteY7" fmla="*/ 296203 h 302591"/>
                <a:gd name="connsiteX8" fmla="*/ 168442 w 638803"/>
                <a:gd name="connsiteY8" fmla="*/ 288806 h 302591"/>
                <a:gd name="connsiteX9" fmla="*/ 256530 w 638803"/>
                <a:gd name="connsiteY9" fmla="*/ 285444 h 302591"/>
                <a:gd name="connsiteX10" fmla="*/ 348652 w 638803"/>
                <a:gd name="connsiteY10" fmla="*/ 283427 h 302591"/>
                <a:gd name="connsiteX11" fmla="*/ 542311 w 638803"/>
                <a:gd name="connsiteY11" fmla="*/ 269306 h 302591"/>
                <a:gd name="connsiteX12" fmla="*/ 567190 w 638803"/>
                <a:gd name="connsiteY12" fmla="*/ 267289 h 302591"/>
                <a:gd name="connsiteX13" fmla="*/ 579966 w 638803"/>
                <a:gd name="connsiteY13" fmla="*/ 267289 h 302591"/>
                <a:gd name="connsiteX14" fmla="*/ 589380 w 638803"/>
                <a:gd name="connsiteY14" fmla="*/ 264599 h 302591"/>
                <a:gd name="connsiteX15" fmla="*/ 592742 w 638803"/>
                <a:gd name="connsiteY15" fmla="*/ 241737 h 302591"/>
                <a:gd name="connsiteX16" fmla="*/ 592742 w 638803"/>
                <a:gd name="connsiteY16" fmla="*/ 240392 h 302591"/>
                <a:gd name="connsiteX17" fmla="*/ 592742 w 638803"/>
                <a:gd name="connsiteY17" fmla="*/ 240392 h 302591"/>
                <a:gd name="connsiteX18" fmla="*/ 592070 w 638803"/>
                <a:gd name="connsiteY18" fmla="*/ 240392 h 302591"/>
                <a:gd name="connsiteX19" fmla="*/ 586691 w 638803"/>
                <a:gd name="connsiteY19" fmla="*/ 239047 h 302591"/>
                <a:gd name="connsiteX20" fmla="*/ 573914 w 638803"/>
                <a:gd name="connsiteY20" fmla="*/ 237702 h 302591"/>
                <a:gd name="connsiteX21" fmla="*/ 470361 w 638803"/>
                <a:gd name="connsiteY21" fmla="*/ 243754 h 302591"/>
                <a:gd name="connsiteX22" fmla="*/ 469688 w 638803"/>
                <a:gd name="connsiteY22" fmla="*/ 237030 h 302591"/>
                <a:gd name="connsiteX23" fmla="*/ 510707 w 638803"/>
                <a:gd name="connsiteY23" fmla="*/ 230305 h 302591"/>
                <a:gd name="connsiteX24" fmla="*/ 571897 w 638803"/>
                <a:gd name="connsiteY24" fmla="*/ 219547 h 302591"/>
                <a:gd name="connsiteX25" fmla="*/ 601484 w 638803"/>
                <a:gd name="connsiteY25" fmla="*/ 213495 h 302591"/>
                <a:gd name="connsiteX26" fmla="*/ 612243 w 638803"/>
                <a:gd name="connsiteY26" fmla="*/ 206098 h 302591"/>
                <a:gd name="connsiteX27" fmla="*/ 614932 w 638803"/>
                <a:gd name="connsiteY27" fmla="*/ 194667 h 302591"/>
                <a:gd name="connsiteX28" fmla="*/ 617622 w 638803"/>
                <a:gd name="connsiteY28" fmla="*/ 196684 h 302591"/>
                <a:gd name="connsiteX29" fmla="*/ 480447 w 638803"/>
                <a:gd name="connsiteY29" fmla="*/ 187270 h 302591"/>
                <a:gd name="connsiteX30" fmla="*/ 480447 w 638803"/>
                <a:gd name="connsiteY30" fmla="*/ 181219 h 302591"/>
                <a:gd name="connsiteX31" fmla="*/ 569208 w 638803"/>
                <a:gd name="connsiteY31" fmla="*/ 170460 h 302591"/>
                <a:gd name="connsiteX32" fmla="*/ 591398 w 638803"/>
                <a:gd name="connsiteY32" fmla="*/ 167770 h 302591"/>
                <a:gd name="connsiteX33" fmla="*/ 612243 w 638803"/>
                <a:gd name="connsiteY33" fmla="*/ 164408 h 302591"/>
                <a:gd name="connsiteX34" fmla="*/ 623002 w 638803"/>
                <a:gd name="connsiteY34" fmla="*/ 150287 h 302591"/>
                <a:gd name="connsiteX35" fmla="*/ 624346 w 638803"/>
                <a:gd name="connsiteY35" fmla="*/ 144908 h 302591"/>
                <a:gd name="connsiteX36" fmla="*/ 625691 w 638803"/>
                <a:gd name="connsiteY36" fmla="*/ 141546 h 302591"/>
                <a:gd name="connsiteX37" fmla="*/ 626364 w 638803"/>
                <a:gd name="connsiteY37" fmla="*/ 140201 h 302591"/>
                <a:gd name="connsiteX38" fmla="*/ 627036 w 638803"/>
                <a:gd name="connsiteY38" fmla="*/ 139528 h 302591"/>
                <a:gd name="connsiteX39" fmla="*/ 627036 w 638803"/>
                <a:gd name="connsiteY39" fmla="*/ 140201 h 302591"/>
                <a:gd name="connsiteX40" fmla="*/ 627036 w 638803"/>
                <a:gd name="connsiteY40" fmla="*/ 142218 h 302591"/>
                <a:gd name="connsiteX41" fmla="*/ 627036 w 638803"/>
                <a:gd name="connsiteY41" fmla="*/ 142218 h 302591"/>
                <a:gd name="connsiteX42" fmla="*/ 627036 w 638803"/>
                <a:gd name="connsiteY42" fmla="*/ 142218 h 302591"/>
                <a:gd name="connsiteX43" fmla="*/ 627036 w 638803"/>
                <a:gd name="connsiteY43" fmla="*/ 142218 h 302591"/>
                <a:gd name="connsiteX44" fmla="*/ 624346 w 638803"/>
                <a:gd name="connsiteY44" fmla="*/ 141546 h 302591"/>
                <a:gd name="connsiteX45" fmla="*/ 618967 w 638803"/>
                <a:gd name="connsiteY45" fmla="*/ 140873 h 302591"/>
                <a:gd name="connsiteX46" fmla="*/ 455568 w 638803"/>
                <a:gd name="connsiteY46" fmla="*/ 124062 h 302591"/>
                <a:gd name="connsiteX47" fmla="*/ 455568 w 638803"/>
                <a:gd name="connsiteY47" fmla="*/ 118011 h 302591"/>
                <a:gd name="connsiteX48" fmla="*/ 571225 w 638803"/>
                <a:gd name="connsiteY48" fmla="*/ 106579 h 302591"/>
                <a:gd name="connsiteX49" fmla="*/ 598794 w 638803"/>
                <a:gd name="connsiteY49" fmla="*/ 102545 h 302591"/>
                <a:gd name="connsiteX50" fmla="*/ 612243 w 638803"/>
                <a:gd name="connsiteY50" fmla="*/ 99855 h 302591"/>
                <a:gd name="connsiteX51" fmla="*/ 623002 w 638803"/>
                <a:gd name="connsiteY51" fmla="*/ 95821 h 302591"/>
                <a:gd name="connsiteX52" fmla="*/ 623002 w 638803"/>
                <a:gd name="connsiteY52" fmla="*/ 75648 h 302591"/>
                <a:gd name="connsiteX53" fmla="*/ 623002 w 638803"/>
                <a:gd name="connsiteY53" fmla="*/ 75648 h 302591"/>
                <a:gd name="connsiteX54" fmla="*/ 612915 w 638803"/>
                <a:gd name="connsiteY54" fmla="*/ 72286 h 302591"/>
                <a:gd name="connsiteX55" fmla="*/ 600139 w 638803"/>
                <a:gd name="connsiteY55" fmla="*/ 70941 h 302591"/>
                <a:gd name="connsiteX56" fmla="*/ 416567 w 638803"/>
                <a:gd name="connsiteY56" fmla="*/ 65561 h 302591"/>
                <a:gd name="connsiteX57" fmla="*/ 413877 w 638803"/>
                <a:gd name="connsiteY57" fmla="*/ 65561 h 302591"/>
                <a:gd name="connsiteX58" fmla="*/ 415222 w 638803"/>
                <a:gd name="connsiteY58" fmla="*/ 62872 h 302591"/>
                <a:gd name="connsiteX59" fmla="*/ 437412 w 638803"/>
                <a:gd name="connsiteY59" fmla="*/ 10423 h 302591"/>
                <a:gd name="connsiteX60" fmla="*/ 440102 w 638803"/>
                <a:gd name="connsiteY60" fmla="*/ 12440 h 302591"/>
                <a:gd name="connsiteX61" fmla="*/ 356721 w 638803"/>
                <a:gd name="connsiteY61" fmla="*/ 72958 h 302591"/>
                <a:gd name="connsiteX62" fmla="*/ 356721 w 638803"/>
                <a:gd name="connsiteY62" fmla="*/ 72958 h 302591"/>
                <a:gd name="connsiteX63" fmla="*/ 284099 w 638803"/>
                <a:gd name="connsiteY63" fmla="*/ 97838 h 302591"/>
                <a:gd name="connsiteX64" fmla="*/ 265272 w 638803"/>
                <a:gd name="connsiteY64" fmla="*/ 103890 h 302591"/>
                <a:gd name="connsiteX65" fmla="*/ 257875 w 638803"/>
                <a:gd name="connsiteY65" fmla="*/ 107924 h 302591"/>
                <a:gd name="connsiteX66" fmla="*/ 263927 w 638803"/>
                <a:gd name="connsiteY66" fmla="*/ 104562 h 302591"/>
                <a:gd name="connsiteX67" fmla="*/ 282754 w 638803"/>
                <a:gd name="connsiteY67" fmla="*/ 97838 h 302591"/>
                <a:gd name="connsiteX68" fmla="*/ 354704 w 638803"/>
                <a:gd name="connsiteY68" fmla="*/ 71613 h 302591"/>
                <a:gd name="connsiteX69" fmla="*/ 354704 w 638803"/>
                <a:gd name="connsiteY69" fmla="*/ 71613 h 302591"/>
                <a:gd name="connsiteX70" fmla="*/ 439429 w 638803"/>
                <a:gd name="connsiteY70" fmla="*/ 9078 h 302591"/>
                <a:gd name="connsiteX71" fmla="*/ 444809 w 638803"/>
                <a:gd name="connsiteY71" fmla="*/ 5043 h 302591"/>
                <a:gd name="connsiteX72" fmla="*/ 442119 w 638803"/>
                <a:gd name="connsiteY72" fmla="*/ 11095 h 302591"/>
                <a:gd name="connsiteX73" fmla="*/ 419929 w 638803"/>
                <a:gd name="connsiteY73" fmla="*/ 63544 h 302591"/>
                <a:gd name="connsiteX74" fmla="*/ 417912 w 638803"/>
                <a:gd name="connsiteY74" fmla="*/ 60855 h 302591"/>
                <a:gd name="connsiteX75" fmla="*/ 602156 w 638803"/>
                <a:gd name="connsiteY75" fmla="*/ 64889 h 302591"/>
                <a:gd name="connsiteX76" fmla="*/ 614932 w 638803"/>
                <a:gd name="connsiteY76" fmla="*/ 66234 h 302591"/>
                <a:gd name="connsiteX77" fmla="*/ 621657 w 638803"/>
                <a:gd name="connsiteY77" fmla="*/ 67579 h 302591"/>
                <a:gd name="connsiteX78" fmla="*/ 625019 w 638803"/>
                <a:gd name="connsiteY78" fmla="*/ 68251 h 302591"/>
                <a:gd name="connsiteX79" fmla="*/ 628381 w 638803"/>
                <a:gd name="connsiteY79" fmla="*/ 70941 h 302591"/>
                <a:gd name="connsiteX80" fmla="*/ 633760 w 638803"/>
                <a:gd name="connsiteY80" fmla="*/ 84389 h 302591"/>
                <a:gd name="connsiteX81" fmla="*/ 627708 w 638803"/>
                <a:gd name="connsiteY81" fmla="*/ 97838 h 302591"/>
                <a:gd name="connsiteX82" fmla="*/ 620312 w 638803"/>
                <a:gd name="connsiteY82" fmla="*/ 101872 h 302591"/>
                <a:gd name="connsiteX83" fmla="*/ 613587 w 638803"/>
                <a:gd name="connsiteY83" fmla="*/ 103217 h 302591"/>
                <a:gd name="connsiteX84" fmla="*/ 600139 w 638803"/>
                <a:gd name="connsiteY84" fmla="*/ 105907 h 302591"/>
                <a:gd name="connsiteX85" fmla="*/ 572570 w 638803"/>
                <a:gd name="connsiteY85" fmla="*/ 109941 h 302591"/>
                <a:gd name="connsiteX86" fmla="*/ 456913 w 638803"/>
                <a:gd name="connsiteY86" fmla="*/ 122717 h 302591"/>
                <a:gd name="connsiteX87" fmla="*/ 456913 w 638803"/>
                <a:gd name="connsiteY87" fmla="*/ 116666 h 302591"/>
                <a:gd name="connsiteX88" fmla="*/ 620984 w 638803"/>
                <a:gd name="connsiteY88" fmla="*/ 132804 h 302591"/>
                <a:gd name="connsiteX89" fmla="*/ 626364 w 638803"/>
                <a:gd name="connsiteY89" fmla="*/ 134149 h 302591"/>
                <a:gd name="connsiteX90" fmla="*/ 629053 w 638803"/>
                <a:gd name="connsiteY90" fmla="*/ 134821 h 302591"/>
                <a:gd name="connsiteX91" fmla="*/ 630398 w 638803"/>
                <a:gd name="connsiteY91" fmla="*/ 134821 h 302591"/>
                <a:gd name="connsiteX92" fmla="*/ 631743 w 638803"/>
                <a:gd name="connsiteY92" fmla="*/ 135494 h 302591"/>
                <a:gd name="connsiteX93" fmla="*/ 632415 w 638803"/>
                <a:gd name="connsiteY93" fmla="*/ 136166 h 302591"/>
                <a:gd name="connsiteX94" fmla="*/ 632415 w 638803"/>
                <a:gd name="connsiteY94" fmla="*/ 138856 h 302591"/>
                <a:gd name="connsiteX95" fmla="*/ 631070 w 638803"/>
                <a:gd name="connsiteY95" fmla="*/ 140873 h 302591"/>
                <a:gd name="connsiteX96" fmla="*/ 631070 w 638803"/>
                <a:gd name="connsiteY96" fmla="*/ 140873 h 302591"/>
                <a:gd name="connsiteX97" fmla="*/ 631070 w 638803"/>
                <a:gd name="connsiteY97" fmla="*/ 141546 h 302591"/>
                <a:gd name="connsiteX98" fmla="*/ 630398 w 638803"/>
                <a:gd name="connsiteY98" fmla="*/ 143563 h 302591"/>
                <a:gd name="connsiteX99" fmla="*/ 629053 w 638803"/>
                <a:gd name="connsiteY99" fmla="*/ 148942 h 302591"/>
                <a:gd name="connsiteX100" fmla="*/ 624346 w 638803"/>
                <a:gd name="connsiteY100" fmla="*/ 159701 h 302591"/>
                <a:gd name="connsiteX101" fmla="*/ 614260 w 638803"/>
                <a:gd name="connsiteY101" fmla="*/ 167098 h 302591"/>
                <a:gd name="connsiteX102" fmla="*/ 592070 w 638803"/>
                <a:gd name="connsiteY102" fmla="*/ 171132 h 302591"/>
                <a:gd name="connsiteX103" fmla="*/ 569880 w 638803"/>
                <a:gd name="connsiteY103" fmla="*/ 173822 h 302591"/>
                <a:gd name="connsiteX104" fmla="*/ 480447 w 638803"/>
                <a:gd name="connsiteY104" fmla="*/ 184581 h 302591"/>
                <a:gd name="connsiteX105" fmla="*/ 480447 w 638803"/>
                <a:gd name="connsiteY105" fmla="*/ 178529 h 302591"/>
                <a:gd name="connsiteX106" fmla="*/ 617622 w 638803"/>
                <a:gd name="connsiteY106" fmla="*/ 187270 h 302591"/>
                <a:gd name="connsiteX107" fmla="*/ 619639 w 638803"/>
                <a:gd name="connsiteY107" fmla="*/ 187270 h 302591"/>
                <a:gd name="connsiteX108" fmla="*/ 620312 w 638803"/>
                <a:gd name="connsiteY108" fmla="*/ 189287 h 302591"/>
                <a:gd name="connsiteX109" fmla="*/ 616950 w 638803"/>
                <a:gd name="connsiteY109" fmla="*/ 206771 h 302591"/>
                <a:gd name="connsiteX110" fmla="*/ 603501 w 638803"/>
                <a:gd name="connsiteY110" fmla="*/ 216857 h 302591"/>
                <a:gd name="connsiteX111" fmla="*/ 572570 w 638803"/>
                <a:gd name="connsiteY111" fmla="*/ 223581 h 302591"/>
                <a:gd name="connsiteX112" fmla="*/ 511379 w 638803"/>
                <a:gd name="connsiteY112" fmla="*/ 234340 h 302591"/>
                <a:gd name="connsiteX113" fmla="*/ 470361 w 638803"/>
                <a:gd name="connsiteY113" fmla="*/ 241064 h 302591"/>
                <a:gd name="connsiteX114" fmla="*/ 469688 w 638803"/>
                <a:gd name="connsiteY114" fmla="*/ 234340 h 302591"/>
                <a:gd name="connsiteX115" fmla="*/ 573914 w 638803"/>
                <a:gd name="connsiteY115" fmla="*/ 228288 h 302591"/>
                <a:gd name="connsiteX116" fmla="*/ 587363 w 638803"/>
                <a:gd name="connsiteY116" fmla="*/ 229633 h 302591"/>
                <a:gd name="connsiteX117" fmla="*/ 594760 w 638803"/>
                <a:gd name="connsiteY117" fmla="*/ 231650 h 302591"/>
                <a:gd name="connsiteX118" fmla="*/ 596777 w 638803"/>
                <a:gd name="connsiteY118" fmla="*/ 232995 h 302591"/>
                <a:gd name="connsiteX119" fmla="*/ 598794 w 638803"/>
                <a:gd name="connsiteY119" fmla="*/ 235685 h 302591"/>
                <a:gd name="connsiteX120" fmla="*/ 598794 w 638803"/>
                <a:gd name="connsiteY120" fmla="*/ 240392 h 302591"/>
                <a:gd name="connsiteX121" fmla="*/ 598794 w 638803"/>
                <a:gd name="connsiteY121" fmla="*/ 253168 h 302591"/>
                <a:gd name="connsiteX122" fmla="*/ 594760 w 638803"/>
                <a:gd name="connsiteY122" fmla="*/ 267289 h 302591"/>
                <a:gd name="connsiteX123" fmla="*/ 580639 w 638803"/>
                <a:gd name="connsiteY123" fmla="*/ 271996 h 302591"/>
                <a:gd name="connsiteX124" fmla="*/ 567863 w 638803"/>
                <a:gd name="connsiteY124" fmla="*/ 272668 h 302591"/>
                <a:gd name="connsiteX125" fmla="*/ 542983 w 638803"/>
                <a:gd name="connsiteY125" fmla="*/ 274686 h 302591"/>
                <a:gd name="connsiteX126" fmla="*/ 348652 w 638803"/>
                <a:gd name="connsiteY126" fmla="*/ 288806 h 302591"/>
                <a:gd name="connsiteX127" fmla="*/ 257202 w 638803"/>
                <a:gd name="connsiteY127" fmla="*/ 290151 h 302591"/>
                <a:gd name="connsiteX128" fmla="*/ 169787 w 638803"/>
                <a:gd name="connsiteY128" fmla="*/ 293513 h 302591"/>
                <a:gd name="connsiteX129" fmla="*/ 7733 w 638803"/>
                <a:gd name="connsiteY129" fmla="*/ 300238 h 302591"/>
                <a:gd name="connsiteX130" fmla="*/ 5043 w 638803"/>
                <a:gd name="connsiteY130" fmla="*/ 300238 h 302591"/>
                <a:gd name="connsiteX131" fmla="*/ 5043 w 638803"/>
                <a:gd name="connsiteY131" fmla="*/ 297548 h 302591"/>
                <a:gd name="connsiteX132" fmla="*/ 16474 w 638803"/>
                <a:gd name="connsiteY132" fmla="*/ 52113 h 302591"/>
                <a:gd name="connsiteX133" fmla="*/ 16474 w 638803"/>
                <a:gd name="connsiteY133" fmla="*/ 50096 h 302591"/>
                <a:gd name="connsiteX134" fmla="*/ 18492 w 638803"/>
                <a:gd name="connsiteY134" fmla="*/ 50096 h 302591"/>
                <a:gd name="connsiteX135" fmla="*/ 194667 w 638803"/>
                <a:gd name="connsiteY135" fmla="*/ 91114 h 302591"/>
                <a:gd name="connsiteX136" fmla="*/ 241737 w 638803"/>
                <a:gd name="connsiteY136" fmla="*/ 101872 h 302591"/>
                <a:gd name="connsiteX137" fmla="*/ 254513 w 638803"/>
                <a:gd name="connsiteY137" fmla="*/ 104562 h 302591"/>
                <a:gd name="connsiteX138" fmla="*/ 257875 w 638803"/>
                <a:gd name="connsiteY138" fmla="*/ 107924 h 30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38803" h="302591">
                  <a:moveTo>
                    <a:pt x="257875" y="107924"/>
                  </a:moveTo>
                  <a:lnTo>
                    <a:pt x="253840" y="107252"/>
                  </a:lnTo>
                  <a:lnTo>
                    <a:pt x="241064" y="104562"/>
                  </a:lnTo>
                  <a:lnTo>
                    <a:pt x="193994" y="94476"/>
                  </a:lnTo>
                  <a:lnTo>
                    <a:pt x="16474" y="55475"/>
                  </a:lnTo>
                  <a:lnTo>
                    <a:pt x="18492" y="53458"/>
                  </a:lnTo>
                  <a:cubicBezTo>
                    <a:pt x="15802" y="122045"/>
                    <a:pt x="12440" y="204753"/>
                    <a:pt x="8405" y="298893"/>
                  </a:cubicBezTo>
                  <a:lnTo>
                    <a:pt x="6388" y="296203"/>
                  </a:lnTo>
                  <a:lnTo>
                    <a:pt x="168442" y="288806"/>
                  </a:lnTo>
                  <a:lnTo>
                    <a:pt x="256530" y="285444"/>
                  </a:lnTo>
                  <a:cubicBezTo>
                    <a:pt x="286789" y="284772"/>
                    <a:pt x="317048" y="282755"/>
                    <a:pt x="348652" y="283427"/>
                  </a:cubicBezTo>
                  <a:cubicBezTo>
                    <a:pt x="411188" y="281410"/>
                    <a:pt x="475740" y="274686"/>
                    <a:pt x="542311" y="269306"/>
                  </a:cubicBezTo>
                  <a:lnTo>
                    <a:pt x="567190" y="267289"/>
                  </a:lnTo>
                  <a:lnTo>
                    <a:pt x="579966" y="267289"/>
                  </a:lnTo>
                  <a:cubicBezTo>
                    <a:pt x="583328" y="267961"/>
                    <a:pt x="586691" y="266616"/>
                    <a:pt x="589380" y="264599"/>
                  </a:cubicBezTo>
                  <a:cubicBezTo>
                    <a:pt x="593415" y="259892"/>
                    <a:pt x="592070" y="250478"/>
                    <a:pt x="592742" y="241737"/>
                  </a:cubicBezTo>
                  <a:cubicBezTo>
                    <a:pt x="592742" y="241064"/>
                    <a:pt x="592742" y="239047"/>
                    <a:pt x="592742" y="240392"/>
                  </a:cubicBezTo>
                  <a:lnTo>
                    <a:pt x="592742" y="240392"/>
                  </a:lnTo>
                  <a:lnTo>
                    <a:pt x="592070" y="240392"/>
                  </a:lnTo>
                  <a:cubicBezTo>
                    <a:pt x="590053" y="239719"/>
                    <a:pt x="588708" y="239047"/>
                    <a:pt x="586691" y="239047"/>
                  </a:cubicBezTo>
                  <a:cubicBezTo>
                    <a:pt x="582656" y="238375"/>
                    <a:pt x="578621" y="237702"/>
                    <a:pt x="573914" y="237702"/>
                  </a:cubicBezTo>
                  <a:cubicBezTo>
                    <a:pt x="539621" y="237702"/>
                    <a:pt x="504655" y="239719"/>
                    <a:pt x="470361" y="243754"/>
                  </a:cubicBezTo>
                  <a:lnTo>
                    <a:pt x="469688" y="237030"/>
                  </a:lnTo>
                  <a:lnTo>
                    <a:pt x="510707" y="230305"/>
                  </a:lnTo>
                  <a:lnTo>
                    <a:pt x="571897" y="219547"/>
                  </a:lnTo>
                  <a:cubicBezTo>
                    <a:pt x="581983" y="218202"/>
                    <a:pt x="592070" y="216184"/>
                    <a:pt x="601484" y="213495"/>
                  </a:cubicBezTo>
                  <a:cubicBezTo>
                    <a:pt x="605518" y="212150"/>
                    <a:pt x="609553" y="209460"/>
                    <a:pt x="612243" y="206098"/>
                  </a:cubicBezTo>
                  <a:cubicBezTo>
                    <a:pt x="614932" y="202736"/>
                    <a:pt x="615605" y="198702"/>
                    <a:pt x="614932" y="194667"/>
                  </a:cubicBezTo>
                  <a:lnTo>
                    <a:pt x="617622" y="196684"/>
                  </a:lnTo>
                  <a:lnTo>
                    <a:pt x="480447" y="187270"/>
                  </a:lnTo>
                  <a:lnTo>
                    <a:pt x="480447" y="181219"/>
                  </a:lnTo>
                  <a:lnTo>
                    <a:pt x="569208" y="170460"/>
                  </a:lnTo>
                  <a:lnTo>
                    <a:pt x="591398" y="167770"/>
                  </a:lnTo>
                  <a:cubicBezTo>
                    <a:pt x="598122" y="167098"/>
                    <a:pt x="605518" y="166425"/>
                    <a:pt x="612243" y="164408"/>
                  </a:cubicBezTo>
                  <a:cubicBezTo>
                    <a:pt x="618295" y="161718"/>
                    <a:pt x="622329" y="156339"/>
                    <a:pt x="623002" y="150287"/>
                  </a:cubicBezTo>
                  <a:lnTo>
                    <a:pt x="624346" y="144908"/>
                  </a:lnTo>
                  <a:cubicBezTo>
                    <a:pt x="624346" y="143563"/>
                    <a:pt x="625019" y="142890"/>
                    <a:pt x="625691" y="141546"/>
                  </a:cubicBezTo>
                  <a:lnTo>
                    <a:pt x="626364" y="140201"/>
                  </a:lnTo>
                  <a:lnTo>
                    <a:pt x="627036" y="139528"/>
                  </a:lnTo>
                  <a:cubicBezTo>
                    <a:pt x="627036" y="139528"/>
                    <a:pt x="627708" y="138183"/>
                    <a:pt x="627036" y="140201"/>
                  </a:cubicBezTo>
                  <a:cubicBezTo>
                    <a:pt x="627036" y="140873"/>
                    <a:pt x="627036" y="141546"/>
                    <a:pt x="627036" y="142218"/>
                  </a:cubicBezTo>
                  <a:lnTo>
                    <a:pt x="627036" y="142218"/>
                  </a:lnTo>
                  <a:lnTo>
                    <a:pt x="627036" y="142218"/>
                  </a:lnTo>
                  <a:lnTo>
                    <a:pt x="627036" y="142218"/>
                  </a:lnTo>
                  <a:lnTo>
                    <a:pt x="624346" y="141546"/>
                  </a:lnTo>
                  <a:lnTo>
                    <a:pt x="618967" y="140873"/>
                  </a:lnTo>
                  <a:cubicBezTo>
                    <a:pt x="563156" y="132804"/>
                    <a:pt x="508017" y="128097"/>
                    <a:pt x="455568" y="124062"/>
                  </a:cubicBezTo>
                  <a:lnTo>
                    <a:pt x="455568" y="118011"/>
                  </a:lnTo>
                  <a:cubicBezTo>
                    <a:pt x="495241" y="114649"/>
                    <a:pt x="534241" y="110614"/>
                    <a:pt x="571225" y="106579"/>
                  </a:cubicBezTo>
                  <a:cubicBezTo>
                    <a:pt x="580639" y="105234"/>
                    <a:pt x="589380" y="104562"/>
                    <a:pt x="598794" y="102545"/>
                  </a:cubicBezTo>
                  <a:cubicBezTo>
                    <a:pt x="603501" y="101872"/>
                    <a:pt x="607536" y="101200"/>
                    <a:pt x="612243" y="99855"/>
                  </a:cubicBezTo>
                  <a:cubicBezTo>
                    <a:pt x="616277" y="99183"/>
                    <a:pt x="619639" y="97838"/>
                    <a:pt x="623002" y="95821"/>
                  </a:cubicBezTo>
                  <a:cubicBezTo>
                    <a:pt x="628381" y="90441"/>
                    <a:pt x="629053" y="81027"/>
                    <a:pt x="623002" y="75648"/>
                  </a:cubicBezTo>
                  <a:cubicBezTo>
                    <a:pt x="623002" y="75648"/>
                    <a:pt x="623002" y="75648"/>
                    <a:pt x="623002" y="75648"/>
                  </a:cubicBezTo>
                  <a:cubicBezTo>
                    <a:pt x="621657" y="72958"/>
                    <a:pt x="616950" y="72958"/>
                    <a:pt x="612915" y="72286"/>
                  </a:cubicBezTo>
                  <a:lnTo>
                    <a:pt x="600139" y="70941"/>
                  </a:lnTo>
                  <a:cubicBezTo>
                    <a:pt x="532224" y="66906"/>
                    <a:pt x="470361" y="66234"/>
                    <a:pt x="416567" y="65561"/>
                  </a:cubicBezTo>
                  <a:lnTo>
                    <a:pt x="413877" y="65561"/>
                  </a:lnTo>
                  <a:lnTo>
                    <a:pt x="415222" y="62872"/>
                  </a:lnTo>
                  <a:lnTo>
                    <a:pt x="437412" y="10423"/>
                  </a:lnTo>
                  <a:lnTo>
                    <a:pt x="440102" y="12440"/>
                  </a:lnTo>
                  <a:lnTo>
                    <a:pt x="356721" y="72958"/>
                  </a:lnTo>
                  <a:lnTo>
                    <a:pt x="356721" y="72958"/>
                  </a:lnTo>
                  <a:lnTo>
                    <a:pt x="284099" y="97838"/>
                  </a:lnTo>
                  <a:lnTo>
                    <a:pt x="265272" y="103890"/>
                  </a:lnTo>
                  <a:cubicBezTo>
                    <a:pt x="259892" y="106579"/>
                    <a:pt x="257875" y="107252"/>
                    <a:pt x="257875" y="107924"/>
                  </a:cubicBezTo>
                  <a:lnTo>
                    <a:pt x="263927" y="104562"/>
                  </a:lnTo>
                  <a:lnTo>
                    <a:pt x="282754" y="97838"/>
                  </a:lnTo>
                  <a:lnTo>
                    <a:pt x="354704" y="71613"/>
                  </a:lnTo>
                  <a:lnTo>
                    <a:pt x="354704" y="71613"/>
                  </a:lnTo>
                  <a:lnTo>
                    <a:pt x="439429" y="9078"/>
                  </a:lnTo>
                  <a:lnTo>
                    <a:pt x="444809" y="5043"/>
                  </a:lnTo>
                  <a:lnTo>
                    <a:pt x="442119" y="11095"/>
                  </a:lnTo>
                  <a:cubicBezTo>
                    <a:pt x="435395" y="27233"/>
                    <a:pt x="427998" y="44044"/>
                    <a:pt x="419929" y="63544"/>
                  </a:cubicBezTo>
                  <a:lnTo>
                    <a:pt x="417912" y="60855"/>
                  </a:lnTo>
                  <a:cubicBezTo>
                    <a:pt x="471706" y="60855"/>
                    <a:pt x="533569" y="60855"/>
                    <a:pt x="602156" y="64889"/>
                  </a:cubicBezTo>
                  <a:lnTo>
                    <a:pt x="614932" y="66234"/>
                  </a:lnTo>
                  <a:lnTo>
                    <a:pt x="621657" y="67579"/>
                  </a:lnTo>
                  <a:lnTo>
                    <a:pt x="625019" y="68251"/>
                  </a:lnTo>
                  <a:cubicBezTo>
                    <a:pt x="626364" y="68924"/>
                    <a:pt x="627708" y="69596"/>
                    <a:pt x="628381" y="70941"/>
                  </a:cubicBezTo>
                  <a:cubicBezTo>
                    <a:pt x="631743" y="74975"/>
                    <a:pt x="633760" y="79682"/>
                    <a:pt x="633760" y="84389"/>
                  </a:cubicBezTo>
                  <a:cubicBezTo>
                    <a:pt x="633760" y="89769"/>
                    <a:pt x="631743" y="94476"/>
                    <a:pt x="627708" y="97838"/>
                  </a:cubicBezTo>
                  <a:cubicBezTo>
                    <a:pt x="625691" y="99855"/>
                    <a:pt x="623002" y="101200"/>
                    <a:pt x="620312" y="101872"/>
                  </a:cubicBezTo>
                  <a:cubicBezTo>
                    <a:pt x="618295" y="101872"/>
                    <a:pt x="615605" y="103217"/>
                    <a:pt x="613587" y="103217"/>
                  </a:cubicBezTo>
                  <a:cubicBezTo>
                    <a:pt x="608880" y="103890"/>
                    <a:pt x="604846" y="105234"/>
                    <a:pt x="600139" y="105907"/>
                  </a:cubicBezTo>
                  <a:cubicBezTo>
                    <a:pt x="591398" y="107252"/>
                    <a:pt x="581983" y="108597"/>
                    <a:pt x="572570" y="109941"/>
                  </a:cubicBezTo>
                  <a:cubicBezTo>
                    <a:pt x="534914" y="114649"/>
                    <a:pt x="497258" y="118683"/>
                    <a:pt x="456913" y="122717"/>
                  </a:cubicBezTo>
                  <a:lnTo>
                    <a:pt x="456913" y="116666"/>
                  </a:lnTo>
                  <a:cubicBezTo>
                    <a:pt x="509362" y="121373"/>
                    <a:pt x="564501" y="124735"/>
                    <a:pt x="620984" y="132804"/>
                  </a:cubicBezTo>
                  <a:lnTo>
                    <a:pt x="626364" y="134149"/>
                  </a:lnTo>
                  <a:lnTo>
                    <a:pt x="629053" y="134821"/>
                  </a:lnTo>
                  <a:lnTo>
                    <a:pt x="630398" y="134821"/>
                  </a:lnTo>
                  <a:lnTo>
                    <a:pt x="631743" y="135494"/>
                  </a:lnTo>
                  <a:cubicBezTo>
                    <a:pt x="631743" y="135494"/>
                    <a:pt x="631743" y="135494"/>
                    <a:pt x="632415" y="136166"/>
                  </a:cubicBezTo>
                  <a:cubicBezTo>
                    <a:pt x="633088" y="136838"/>
                    <a:pt x="633088" y="138183"/>
                    <a:pt x="632415" y="138856"/>
                  </a:cubicBezTo>
                  <a:cubicBezTo>
                    <a:pt x="631070" y="141546"/>
                    <a:pt x="631743" y="140201"/>
                    <a:pt x="631070" y="140873"/>
                  </a:cubicBezTo>
                  <a:lnTo>
                    <a:pt x="631070" y="140873"/>
                  </a:lnTo>
                  <a:cubicBezTo>
                    <a:pt x="631070" y="140873"/>
                    <a:pt x="631070" y="141546"/>
                    <a:pt x="631070" y="141546"/>
                  </a:cubicBezTo>
                  <a:cubicBezTo>
                    <a:pt x="631070" y="141546"/>
                    <a:pt x="631070" y="142890"/>
                    <a:pt x="630398" y="143563"/>
                  </a:cubicBezTo>
                  <a:lnTo>
                    <a:pt x="629053" y="148942"/>
                  </a:lnTo>
                  <a:cubicBezTo>
                    <a:pt x="628381" y="152977"/>
                    <a:pt x="626364" y="156339"/>
                    <a:pt x="624346" y="159701"/>
                  </a:cubicBezTo>
                  <a:cubicBezTo>
                    <a:pt x="621657" y="163063"/>
                    <a:pt x="618295" y="165753"/>
                    <a:pt x="614260" y="167098"/>
                  </a:cubicBezTo>
                  <a:cubicBezTo>
                    <a:pt x="606863" y="169115"/>
                    <a:pt x="599467" y="170460"/>
                    <a:pt x="592070" y="171132"/>
                  </a:cubicBezTo>
                  <a:lnTo>
                    <a:pt x="569880" y="173822"/>
                  </a:lnTo>
                  <a:lnTo>
                    <a:pt x="480447" y="184581"/>
                  </a:lnTo>
                  <a:lnTo>
                    <a:pt x="480447" y="178529"/>
                  </a:lnTo>
                  <a:lnTo>
                    <a:pt x="617622" y="187270"/>
                  </a:lnTo>
                  <a:lnTo>
                    <a:pt x="619639" y="187270"/>
                  </a:lnTo>
                  <a:lnTo>
                    <a:pt x="620312" y="189287"/>
                  </a:lnTo>
                  <a:cubicBezTo>
                    <a:pt x="621657" y="195339"/>
                    <a:pt x="620312" y="202064"/>
                    <a:pt x="616950" y="206771"/>
                  </a:cubicBezTo>
                  <a:cubicBezTo>
                    <a:pt x="613587" y="211478"/>
                    <a:pt x="608880" y="214840"/>
                    <a:pt x="603501" y="216857"/>
                  </a:cubicBezTo>
                  <a:cubicBezTo>
                    <a:pt x="593415" y="219547"/>
                    <a:pt x="583328" y="222236"/>
                    <a:pt x="572570" y="223581"/>
                  </a:cubicBezTo>
                  <a:lnTo>
                    <a:pt x="511379" y="234340"/>
                  </a:lnTo>
                  <a:lnTo>
                    <a:pt x="470361" y="241064"/>
                  </a:lnTo>
                  <a:lnTo>
                    <a:pt x="469688" y="234340"/>
                  </a:lnTo>
                  <a:cubicBezTo>
                    <a:pt x="504655" y="230305"/>
                    <a:pt x="538949" y="228288"/>
                    <a:pt x="573914" y="228288"/>
                  </a:cubicBezTo>
                  <a:cubicBezTo>
                    <a:pt x="578621" y="228288"/>
                    <a:pt x="582656" y="228961"/>
                    <a:pt x="587363" y="229633"/>
                  </a:cubicBezTo>
                  <a:cubicBezTo>
                    <a:pt x="590053" y="230305"/>
                    <a:pt x="592070" y="230978"/>
                    <a:pt x="594760" y="231650"/>
                  </a:cubicBezTo>
                  <a:lnTo>
                    <a:pt x="596777" y="232995"/>
                  </a:lnTo>
                  <a:cubicBezTo>
                    <a:pt x="597449" y="233668"/>
                    <a:pt x="598122" y="234340"/>
                    <a:pt x="598794" y="235685"/>
                  </a:cubicBezTo>
                  <a:cubicBezTo>
                    <a:pt x="599467" y="237030"/>
                    <a:pt x="599467" y="239047"/>
                    <a:pt x="598794" y="240392"/>
                  </a:cubicBezTo>
                  <a:cubicBezTo>
                    <a:pt x="598794" y="244426"/>
                    <a:pt x="598794" y="248461"/>
                    <a:pt x="598794" y="253168"/>
                  </a:cubicBezTo>
                  <a:cubicBezTo>
                    <a:pt x="598794" y="257875"/>
                    <a:pt x="597449" y="263254"/>
                    <a:pt x="594760" y="267289"/>
                  </a:cubicBezTo>
                  <a:cubicBezTo>
                    <a:pt x="590725" y="270651"/>
                    <a:pt x="586018" y="272668"/>
                    <a:pt x="580639" y="271996"/>
                  </a:cubicBezTo>
                  <a:lnTo>
                    <a:pt x="567863" y="272668"/>
                  </a:lnTo>
                  <a:lnTo>
                    <a:pt x="542983" y="274686"/>
                  </a:lnTo>
                  <a:cubicBezTo>
                    <a:pt x="476413" y="279393"/>
                    <a:pt x="411860" y="286789"/>
                    <a:pt x="348652" y="288806"/>
                  </a:cubicBezTo>
                  <a:cubicBezTo>
                    <a:pt x="317721" y="288134"/>
                    <a:pt x="286789" y="289479"/>
                    <a:pt x="257202" y="290151"/>
                  </a:cubicBezTo>
                  <a:lnTo>
                    <a:pt x="169787" y="293513"/>
                  </a:lnTo>
                  <a:lnTo>
                    <a:pt x="7733" y="300238"/>
                  </a:lnTo>
                  <a:lnTo>
                    <a:pt x="5043" y="300238"/>
                  </a:lnTo>
                  <a:lnTo>
                    <a:pt x="5043" y="297548"/>
                  </a:lnTo>
                  <a:cubicBezTo>
                    <a:pt x="9078" y="204081"/>
                    <a:pt x="13112" y="120700"/>
                    <a:pt x="16474" y="52113"/>
                  </a:cubicBezTo>
                  <a:lnTo>
                    <a:pt x="16474" y="50096"/>
                  </a:lnTo>
                  <a:lnTo>
                    <a:pt x="18492" y="50096"/>
                  </a:lnTo>
                  <a:lnTo>
                    <a:pt x="194667" y="91114"/>
                  </a:lnTo>
                  <a:lnTo>
                    <a:pt x="241737" y="101872"/>
                  </a:lnTo>
                  <a:lnTo>
                    <a:pt x="254513" y="104562"/>
                  </a:lnTo>
                  <a:cubicBezTo>
                    <a:pt x="256530" y="105907"/>
                    <a:pt x="257202" y="106579"/>
                    <a:pt x="257875" y="107924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646CDB7A-7377-93A6-CD5D-3B23337E2151}"/>
                </a:ext>
              </a:extLst>
            </p:cNvPr>
            <p:cNvSpPr/>
            <p:nvPr/>
          </p:nvSpPr>
          <p:spPr>
            <a:xfrm>
              <a:off x="4281724" y="2638144"/>
              <a:ext cx="134485" cy="443800"/>
            </a:xfrm>
            <a:custGeom>
              <a:avLst/>
              <a:gdLst>
                <a:gd name="connsiteX0" fmla="*/ 38100 w 134484"/>
                <a:gd name="connsiteY0" fmla="*/ 420602 h 443800"/>
                <a:gd name="connsiteX1" fmla="*/ 55583 w 134484"/>
                <a:gd name="connsiteY1" fmla="*/ 206771 h 443800"/>
                <a:gd name="connsiteX2" fmla="*/ 134257 w 134484"/>
                <a:gd name="connsiteY2" fmla="*/ 5043 h 443800"/>
                <a:gd name="connsiteX3" fmla="*/ 50876 w 134484"/>
                <a:gd name="connsiteY3" fmla="*/ 132804 h 443800"/>
                <a:gd name="connsiteX4" fmla="*/ 13220 w 134484"/>
                <a:gd name="connsiteY4" fmla="*/ 282082 h 443800"/>
                <a:gd name="connsiteX5" fmla="*/ 27341 w 134484"/>
                <a:gd name="connsiteY5" fmla="*/ 444136 h 443800"/>
                <a:gd name="connsiteX6" fmla="*/ 40117 w 134484"/>
                <a:gd name="connsiteY6" fmla="*/ 417912 h 44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84" h="443800">
                  <a:moveTo>
                    <a:pt x="38100" y="420602"/>
                  </a:moveTo>
                  <a:cubicBezTo>
                    <a:pt x="28014" y="348652"/>
                    <a:pt x="34065" y="276030"/>
                    <a:pt x="55583" y="206771"/>
                  </a:cubicBezTo>
                  <a:cubicBezTo>
                    <a:pt x="77101" y="137511"/>
                    <a:pt x="103325" y="70268"/>
                    <a:pt x="134257" y="5043"/>
                  </a:cubicBezTo>
                  <a:cubicBezTo>
                    <a:pt x="96601" y="40009"/>
                    <a:pt x="68359" y="84389"/>
                    <a:pt x="50876" y="132804"/>
                  </a:cubicBezTo>
                  <a:cubicBezTo>
                    <a:pt x="34065" y="181218"/>
                    <a:pt x="21289" y="231650"/>
                    <a:pt x="13220" y="282082"/>
                  </a:cubicBezTo>
                  <a:cubicBezTo>
                    <a:pt x="3806" y="337221"/>
                    <a:pt x="-3590" y="398412"/>
                    <a:pt x="27341" y="444136"/>
                  </a:cubicBezTo>
                  <a:lnTo>
                    <a:pt x="40117" y="417912"/>
                  </a:ln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17B5B8D2-DC03-0DCD-B2C3-90DDC3C4729A}"/>
                </a:ext>
              </a:extLst>
            </p:cNvPr>
            <p:cNvSpPr/>
            <p:nvPr/>
          </p:nvSpPr>
          <p:spPr>
            <a:xfrm>
              <a:off x="1961295" y="5748780"/>
              <a:ext cx="564837" cy="457249"/>
            </a:xfrm>
            <a:custGeom>
              <a:avLst/>
              <a:gdLst>
                <a:gd name="connsiteX0" fmla="*/ 5043 w 564836"/>
                <a:gd name="connsiteY0" fmla="*/ 5043 h 457248"/>
                <a:gd name="connsiteX1" fmla="*/ 6388 w 564836"/>
                <a:gd name="connsiteY1" fmla="*/ 452206 h 457248"/>
                <a:gd name="connsiteX2" fmla="*/ 562483 w 564836"/>
                <a:gd name="connsiteY2" fmla="*/ 453550 h 457248"/>
                <a:gd name="connsiteX3" fmla="*/ 271996 w 564836"/>
                <a:gd name="connsiteY3" fmla="*/ 292841 h 457248"/>
                <a:gd name="connsiteX4" fmla="*/ 282755 w 564836"/>
                <a:gd name="connsiteY4" fmla="*/ 6388 h 457248"/>
                <a:gd name="connsiteX5" fmla="*/ 5043 w 564836"/>
                <a:gd name="connsiteY5" fmla="*/ 5043 h 45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836" h="457248">
                  <a:moveTo>
                    <a:pt x="5043" y="5043"/>
                  </a:moveTo>
                  <a:lnTo>
                    <a:pt x="6388" y="452206"/>
                  </a:lnTo>
                  <a:lnTo>
                    <a:pt x="562483" y="453550"/>
                  </a:lnTo>
                  <a:cubicBezTo>
                    <a:pt x="559121" y="400429"/>
                    <a:pt x="271996" y="292841"/>
                    <a:pt x="271996" y="292841"/>
                  </a:cubicBezTo>
                  <a:lnTo>
                    <a:pt x="282755" y="6388"/>
                  </a:lnTo>
                  <a:lnTo>
                    <a:pt x="5043" y="5043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45D7D17A-8268-F44C-2848-6BAAED9E132C}"/>
                </a:ext>
              </a:extLst>
            </p:cNvPr>
            <p:cNvSpPr/>
            <p:nvPr/>
          </p:nvSpPr>
          <p:spPr>
            <a:xfrm>
              <a:off x="2040284" y="6012370"/>
              <a:ext cx="47070" cy="47070"/>
            </a:xfrm>
            <a:custGeom>
              <a:avLst/>
              <a:gdLst>
                <a:gd name="connsiteX0" fmla="*/ 20866 w 47069"/>
                <a:gd name="connsiteY0" fmla="*/ 5043 h 47069"/>
                <a:gd name="connsiteX1" fmla="*/ 5400 w 47069"/>
                <a:gd name="connsiteY1" fmla="*/ 31268 h 47069"/>
                <a:gd name="connsiteX2" fmla="*/ 30952 w 47069"/>
                <a:gd name="connsiteY2" fmla="*/ 47406 h 47069"/>
                <a:gd name="connsiteX3" fmla="*/ 47763 w 47069"/>
                <a:gd name="connsiteY3" fmla="*/ 19837 h 47069"/>
                <a:gd name="connsiteX4" fmla="*/ 19521 w 47069"/>
                <a:gd name="connsiteY4" fmla="*/ 6388 h 4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9" h="47069">
                  <a:moveTo>
                    <a:pt x="20866" y="5043"/>
                  </a:moveTo>
                  <a:cubicBezTo>
                    <a:pt x="10107" y="8405"/>
                    <a:pt x="3383" y="19837"/>
                    <a:pt x="5400" y="31268"/>
                  </a:cubicBezTo>
                  <a:cubicBezTo>
                    <a:pt x="8090" y="42699"/>
                    <a:pt x="19521" y="49423"/>
                    <a:pt x="30952" y="47406"/>
                  </a:cubicBezTo>
                  <a:cubicBezTo>
                    <a:pt x="42383" y="44044"/>
                    <a:pt x="49780" y="31940"/>
                    <a:pt x="47763" y="19837"/>
                  </a:cubicBezTo>
                  <a:cubicBezTo>
                    <a:pt x="43728" y="8405"/>
                    <a:pt x="30952" y="2353"/>
                    <a:pt x="19521" y="638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C53B97FA-7B27-3BD7-CC77-3AE483CBFE07}"/>
                </a:ext>
              </a:extLst>
            </p:cNvPr>
            <p:cNvSpPr/>
            <p:nvPr/>
          </p:nvSpPr>
          <p:spPr>
            <a:xfrm>
              <a:off x="1961967" y="6150889"/>
              <a:ext cx="564837" cy="53794"/>
            </a:xfrm>
            <a:custGeom>
              <a:avLst/>
              <a:gdLst>
                <a:gd name="connsiteX0" fmla="*/ 5043 w 564836"/>
                <a:gd name="connsiteY0" fmla="*/ 50096 h 53793"/>
                <a:gd name="connsiteX1" fmla="*/ 5043 w 564836"/>
                <a:gd name="connsiteY1" fmla="*/ 5043 h 53793"/>
                <a:gd name="connsiteX2" fmla="*/ 538948 w 564836"/>
                <a:gd name="connsiteY2" fmla="*/ 22526 h 53793"/>
                <a:gd name="connsiteX3" fmla="*/ 561138 w 564836"/>
                <a:gd name="connsiteY3" fmla="*/ 50768 h 53793"/>
                <a:gd name="connsiteX4" fmla="*/ 5043 w 564836"/>
                <a:gd name="connsiteY4" fmla="*/ 50096 h 5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836" h="53793">
                  <a:moveTo>
                    <a:pt x="5043" y="50096"/>
                  </a:moveTo>
                  <a:lnTo>
                    <a:pt x="5043" y="5043"/>
                  </a:lnTo>
                  <a:lnTo>
                    <a:pt x="538948" y="22526"/>
                  </a:lnTo>
                  <a:cubicBezTo>
                    <a:pt x="538948" y="22526"/>
                    <a:pt x="563828" y="33285"/>
                    <a:pt x="561138" y="50768"/>
                  </a:cubicBezTo>
                  <a:lnTo>
                    <a:pt x="5043" y="500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45B7B042-B544-F988-CABF-8D8942391AF2}"/>
                </a:ext>
              </a:extLst>
            </p:cNvPr>
            <p:cNvSpPr/>
            <p:nvPr/>
          </p:nvSpPr>
          <p:spPr>
            <a:xfrm>
              <a:off x="2186465" y="6031185"/>
              <a:ext cx="60518" cy="40345"/>
            </a:xfrm>
            <a:custGeom>
              <a:avLst/>
              <a:gdLst>
                <a:gd name="connsiteX0" fmla="*/ 55567 w 60518"/>
                <a:gd name="connsiteY0" fmla="*/ 7746 h 40345"/>
                <a:gd name="connsiteX1" fmla="*/ 28670 w 60518"/>
                <a:gd name="connsiteY1" fmla="*/ 20522 h 40345"/>
                <a:gd name="connsiteX2" fmla="*/ 5807 w 60518"/>
                <a:gd name="connsiteY2" fmla="*/ 39350 h 40345"/>
                <a:gd name="connsiteX3" fmla="*/ 23963 w 60518"/>
                <a:gd name="connsiteY3" fmla="*/ 12453 h 40345"/>
                <a:gd name="connsiteX4" fmla="*/ 55567 w 60518"/>
                <a:gd name="connsiteY4" fmla="*/ 7746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18" h="40345">
                  <a:moveTo>
                    <a:pt x="55567" y="7746"/>
                  </a:moveTo>
                  <a:cubicBezTo>
                    <a:pt x="55567" y="10435"/>
                    <a:pt x="42118" y="11780"/>
                    <a:pt x="28670" y="20522"/>
                  </a:cubicBezTo>
                  <a:cubicBezTo>
                    <a:pt x="15221" y="29264"/>
                    <a:pt x="7824" y="40694"/>
                    <a:pt x="5807" y="39350"/>
                  </a:cubicBezTo>
                  <a:cubicBezTo>
                    <a:pt x="3118" y="38005"/>
                    <a:pt x="7152" y="22539"/>
                    <a:pt x="23963" y="12453"/>
                  </a:cubicBezTo>
                  <a:cubicBezTo>
                    <a:pt x="39428" y="1694"/>
                    <a:pt x="56239" y="5056"/>
                    <a:pt x="55567" y="774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21420D32-76AA-3954-215E-FC1652812E9D}"/>
                </a:ext>
              </a:extLst>
            </p:cNvPr>
            <p:cNvSpPr/>
            <p:nvPr/>
          </p:nvSpPr>
          <p:spPr>
            <a:xfrm>
              <a:off x="2258289" y="6056969"/>
              <a:ext cx="40345" cy="47070"/>
            </a:xfrm>
            <a:custGeom>
              <a:avLst/>
              <a:gdLst>
                <a:gd name="connsiteX0" fmla="*/ 41572 w 40345"/>
                <a:gd name="connsiteY0" fmla="*/ 6169 h 47069"/>
                <a:gd name="connsiteX1" fmla="*/ 21399 w 40345"/>
                <a:gd name="connsiteY1" fmla="*/ 24997 h 47069"/>
                <a:gd name="connsiteX2" fmla="*/ 6606 w 40345"/>
                <a:gd name="connsiteY2" fmla="*/ 48532 h 47069"/>
                <a:gd name="connsiteX3" fmla="*/ 14002 w 40345"/>
                <a:gd name="connsiteY3" fmla="*/ 18945 h 47069"/>
                <a:gd name="connsiteX4" fmla="*/ 41572 w 40345"/>
                <a:gd name="connsiteY4" fmla="*/ 6169 h 4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5" h="47069">
                  <a:moveTo>
                    <a:pt x="41572" y="6169"/>
                  </a:moveTo>
                  <a:cubicBezTo>
                    <a:pt x="42244" y="8859"/>
                    <a:pt x="30813" y="13566"/>
                    <a:pt x="21399" y="24997"/>
                  </a:cubicBezTo>
                  <a:cubicBezTo>
                    <a:pt x="11985" y="36428"/>
                    <a:pt x="8623" y="48532"/>
                    <a:pt x="6606" y="48532"/>
                  </a:cubicBezTo>
                  <a:cubicBezTo>
                    <a:pt x="4588" y="48532"/>
                    <a:pt x="2571" y="33066"/>
                    <a:pt x="14002" y="18945"/>
                  </a:cubicBezTo>
                  <a:cubicBezTo>
                    <a:pt x="25434" y="4824"/>
                    <a:pt x="41572" y="3480"/>
                    <a:pt x="41572" y="616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AAD23B47-8618-E49A-CEA8-08BDC53E9EEF}"/>
                </a:ext>
              </a:extLst>
            </p:cNvPr>
            <p:cNvSpPr/>
            <p:nvPr/>
          </p:nvSpPr>
          <p:spPr>
            <a:xfrm>
              <a:off x="2324504" y="6081639"/>
              <a:ext cx="33621" cy="53794"/>
            </a:xfrm>
            <a:custGeom>
              <a:avLst/>
              <a:gdLst>
                <a:gd name="connsiteX0" fmla="*/ 8306 w 33621"/>
                <a:gd name="connsiteY0" fmla="*/ 51431 h 53793"/>
                <a:gd name="connsiteX1" fmla="*/ 8978 w 33621"/>
                <a:gd name="connsiteY1" fmla="*/ 23862 h 53793"/>
                <a:gd name="connsiteX2" fmla="*/ 29823 w 33621"/>
                <a:gd name="connsiteY2" fmla="*/ 5707 h 53793"/>
                <a:gd name="connsiteX3" fmla="*/ 17047 w 33621"/>
                <a:gd name="connsiteY3" fmla="*/ 28569 h 53793"/>
                <a:gd name="connsiteX4" fmla="*/ 8306 w 33621"/>
                <a:gd name="connsiteY4" fmla="*/ 51431 h 5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1" h="53793">
                  <a:moveTo>
                    <a:pt x="8306" y="51431"/>
                  </a:moveTo>
                  <a:cubicBezTo>
                    <a:pt x="5616" y="52104"/>
                    <a:pt x="2254" y="38655"/>
                    <a:pt x="8978" y="23862"/>
                  </a:cubicBezTo>
                  <a:cubicBezTo>
                    <a:pt x="15702" y="8396"/>
                    <a:pt x="28478" y="3017"/>
                    <a:pt x="29823" y="5707"/>
                  </a:cubicBezTo>
                  <a:cubicBezTo>
                    <a:pt x="31168" y="7724"/>
                    <a:pt x="23099" y="15793"/>
                    <a:pt x="17047" y="28569"/>
                  </a:cubicBezTo>
                  <a:cubicBezTo>
                    <a:pt x="11668" y="40000"/>
                    <a:pt x="10995" y="51431"/>
                    <a:pt x="8306" y="5143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5293F5BD-F431-32BD-D21A-25F5B35E6213}"/>
                </a:ext>
              </a:extLst>
            </p:cNvPr>
            <p:cNvSpPr/>
            <p:nvPr/>
          </p:nvSpPr>
          <p:spPr>
            <a:xfrm>
              <a:off x="2174346" y="5959248"/>
              <a:ext cx="67242" cy="20173"/>
            </a:xfrm>
            <a:custGeom>
              <a:avLst/>
              <a:gdLst>
                <a:gd name="connsiteX0" fmla="*/ 62979 w 67242"/>
                <a:gd name="connsiteY0" fmla="*/ 14457 h 20172"/>
                <a:gd name="connsiteX1" fmla="*/ 34064 w 67242"/>
                <a:gd name="connsiteY1" fmla="*/ 14457 h 20172"/>
                <a:gd name="connsiteX2" fmla="*/ 5150 w 67242"/>
                <a:gd name="connsiteY2" fmla="*/ 17819 h 20172"/>
                <a:gd name="connsiteX3" fmla="*/ 33392 w 67242"/>
                <a:gd name="connsiteY3" fmla="*/ 5043 h 20172"/>
                <a:gd name="connsiteX4" fmla="*/ 62979 w 67242"/>
                <a:gd name="connsiteY4" fmla="*/ 14457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42" h="20172">
                  <a:moveTo>
                    <a:pt x="62979" y="14457"/>
                  </a:moveTo>
                  <a:cubicBezTo>
                    <a:pt x="61634" y="17147"/>
                    <a:pt x="49530" y="13112"/>
                    <a:pt x="34064" y="14457"/>
                  </a:cubicBezTo>
                  <a:cubicBezTo>
                    <a:pt x="18599" y="15802"/>
                    <a:pt x="6495" y="20509"/>
                    <a:pt x="5150" y="17819"/>
                  </a:cubicBezTo>
                  <a:cubicBezTo>
                    <a:pt x="3805" y="15130"/>
                    <a:pt x="15237" y="5043"/>
                    <a:pt x="33392" y="5043"/>
                  </a:cubicBezTo>
                  <a:cubicBezTo>
                    <a:pt x="51548" y="5043"/>
                    <a:pt x="64324" y="12440"/>
                    <a:pt x="62979" y="1445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2689E584-63C3-2BCE-6846-08F7153B0440}"/>
                </a:ext>
              </a:extLst>
            </p:cNvPr>
            <p:cNvSpPr/>
            <p:nvPr/>
          </p:nvSpPr>
          <p:spPr>
            <a:xfrm>
              <a:off x="2135138" y="5857713"/>
              <a:ext cx="87415" cy="53794"/>
            </a:xfrm>
            <a:custGeom>
              <a:avLst/>
              <a:gdLst>
                <a:gd name="connsiteX0" fmla="*/ 88739 w 87415"/>
                <a:gd name="connsiteY0" fmla="*/ 50096 h 53793"/>
                <a:gd name="connsiteX1" fmla="*/ 61169 w 87415"/>
                <a:gd name="connsiteY1" fmla="*/ 50096 h 53793"/>
                <a:gd name="connsiteX2" fmla="*/ 32255 w 87415"/>
                <a:gd name="connsiteY2" fmla="*/ 40682 h 53793"/>
                <a:gd name="connsiteX3" fmla="*/ 16117 w 87415"/>
                <a:gd name="connsiteY3" fmla="*/ 31940 h 53793"/>
                <a:gd name="connsiteX4" fmla="*/ 8048 w 87415"/>
                <a:gd name="connsiteY4" fmla="*/ 25216 h 53793"/>
                <a:gd name="connsiteX5" fmla="*/ 6703 w 87415"/>
                <a:gd name="connsiteY5" fmla="*/ 11095 h 53793"/>
                <a:gd name="connsiteX6" fmla="*/ 19479 w 87415"/>
                <a:gd name="connsiteY6" fmla="*/ 5043 h 53793"/>
                <a:gd name="connsiteX7" fmla="*/ 29565 w 87415"/>
                <a:gd name="connsiteY7" fmla="*/ 6388 h 53793"/>
                <a:gd name="connsiteX8" fmla="*/ 47048 w 87415"/>
                <a:gd name="connsiteY8" fmla="*/ 12440 h 53793"/>
                <a:gd name="connsiteX9" fmla="*/ 71928 w 87415"/>
                <a:gd name="connsiteY9" fmla="*/ 29250 h 53793"/>
                <a:gd name="connsiteX10" fmla="*/ 88066 w 87415"/>
                <a:gd name="connsiteY10" fmla="*/ 52113 h 53793"/>
                <a:gd name="connsiteX11" fmla="*/ 67221 w 87415"/>
                <a:gd name="connsiteY11" fmla="*/ 34630 h 53793"/>
                <a:gd name="connsiteX12" fmla="*/ 42341 w 87415"/>
                <a:gd name="connsiteY12" fmla="*/ 20509 h 53793"/>
                <a:gd name="connsiteX13" fmla="*/ 26203 w 87415"/>
                <a:gd name="connsiteY13" fmla="*/ 15802 h 53793"/>
                <a:gd name="connsiteX14" fmla="*/ 13427 w 87415"/>
                <a:gd name="connsiteY14" fmla="*/ 16474 h 53793"/>
                <a:gd name="connsiteX15" fmla="*/ 14100 w 87415"/>
                <a:gd name="connsiteY15" fmla="*/ 19837 h 53793"/>
                <a:gd name="connsiteX16" fmla="*/ 20151 w 87415"/>
                <a:gd name="connsiteY16" fmla="*/ 24544 h 53793"/>
                <a:gd name="connsiteX17" fmla="*/ 34945 w 87415"/>
                <a:gd name="connsiteY17" fmla="*/ 33285 h 53793"/>
                <a:gd name="connsiteX18" fmla="*/ 61842 w 87415"/>
                <a:gd name="connsiteY18" fmla="*/ 43371 h 53793"/>
                <a:gd name="connsiteX19" fmla="*/ 88739 w 87415"/>
                <a:gd name="connsiteY19" fmla="*/ 50096 h 5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415" h="53793">
                  <a:moveTo>
                    <a:pt x="88739" y="50096"/>
                  </a:moveTo>
                  <a:cubicBezTo>
                    <a:pt x="79325" y="52785"/>
                    <a:pt x="69911" y="52785"/>
                    <a:pt x="61169" y="50096"/>
                  </a:cubicBezTo>
                  <a:cubicBezTo>
                    <a:pt x="51083" y="48079"/>
                    <a:pt x="41669" y="45389"/>
                    <a:pt x="32255" y="40682"/>
                  </a:cubicBezTo>
                  <a:cubicBezTo>
                    <a:pt x="26876" y="37992"/>
                    <a:pt x="21496" y="35302"/>
                    <a:pt x="16117" y="31940"/>
                  </a:cubicBezTo>
                  <a:cubicBezTo>
                    <a:pt x="12755" y="29923"/>
                    <a:pt x="10065" y="27906"/>
                    <a:pt x="8048" y="25216"/>
                  </a:cubicBezTo>
                  <a:cubicBezTo>
                    <a:pt x="4686" y="21182"/>
                    <a:pt x="4013" y="15130"/>
                    <a:pt x="6703" y="11095"/>
                  </a:cubicBezTo>
                  <a:cubicBezTo>
                    <a:pt x="9392" y="7060"/>
                    <a:pt x="14100" y="5043"/>
                    <a:pt x="19479" y="5043"/>
                  </a:cubicBezTo>
                  <a:cubicBezTo>
                    <a:pt x="22841" y="5043"/>
                    <a:pt x="26203" y="5715"/>
                    <a:pt x="29565" y="6388"/>
                  </a:cubicBezTo>
                  <a:cubicBezTo>
                    <a:pt x="35617" y="7733"/>
                    <a:pt x="40996" y="9750"/>
                    <a:pt x="47048" y="12440"/>
                  </a:cubicBezTo>
                  <a:cubicBezTo>
                    <a:pt x="56462" y="16474"/>
                    <a:pt x="64531" y="22526"/>
                    <a:pt x="71928" y="29250"/>
                  </a:cubicBezTo>
                  <a:cubicBezTo>
                    <a:pt x="84704" y="42027"/>
                    <a:pt x="89411" y="51441"/>
                    <a:pt x="88066" y="52113"/>
                  </a:cubicBezTo>
                  <a:cubicBezTo>
                    <a:pt x="87394" y="52785"/>
                    <a:pt x="80670" y="44716"/>
                    <a:pt x="67221" y="34630"/>
                  </a:cubicBezTo>
                  <a:cubicBezTo>
                    <a:pt x="59824" y="29250"/>
                    <a:pt x="51083" y="24544"/>
                    <a:pt x="42341" y="20509"/>
                  </a:cubicBezTo>
                  <a:cubicBezTo>
                    <a:pt x="36962" y="18492"/>
                    <a:pt x="31583" y="17147"/>
                    <a:pt x="26203" y="15802"/>
                  </a:cubicBezTo>
                  <a:cubicBezTo>
                    <a:pt x="20151" y="14457"/>
                    <a:pt x="15444" y="14457"/>
                    <a:pt x="13427" y="16474"/>
                  </a:cubicBezTo>
                  <a:cubicBezTo>
                    <a:pt x="12082" y="19164"/>
                    <a:pt x="12755" y="17819"/>
                    <a:pt x="14100" y="19837"/>
                  </a:cubicBezTo>
                  <a:cubicBezTo>
                    <a:pt x="16117" y="21854"/>
                    <a:pt x="18134" y="23199"/>
                    <a:pt x="20151" y="24544"/>
                  </a:cubicBezTo>
                  <a:cubicBezTo>
                    <a:pt x="24858" y="27906"/>
                    <a:pt x="29565" y="30595"/>
                    <a:pt x="34945" y="33285"/>
                  </a:cubicBezTo>
                  <a:cubicBezTo>
                    <a:pt x="43686" y="37319"/>
                    <a:pt x="52428" y="41354"/>
                    <a:pt x="61842" y="43371"/>
                  </a:cubicBezTo>
                  <a:cubicBezTo>
                    <a:pt x="71256" y="44716"/>
                    <a:pt x="79997" y="46734"/>
                    <a:pt x="88739" y="5009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636933D-F87F-C5C7-0593-CAD12CB3B10C}"/>
                </a:ext>
              </a:extLst>
            </p:cNvPr>
            <p:cNvSpPr/>
            <p:nvPr/>
          </p:nvSpPr>
          <p:spPr>
            <a:xfrm>
              <a:off x="2208002" y="5818712"/>
              <a:ext cx="47070" cy="94139"/>
            </a:xfrm>
            <a:custGeom>
              <a:avLst/>
              <a:gdLst>
                <a:gd name="connsiteX0" fmla="*/ 12512 w 47069"/>
                <a:gd name="connsiteY0" fmla="*/ 93131 h 94139"/>
                <a:gd name="connsiteX1" fmla="*/ 5116 w 47069"/>
                <a:gd name="connsiteY1" fmla="*/ 66234 h 94139"/>
                <a:gd name="connsiteX2" fmla="*/ 15875 w 47069"/>
                <a:gd name="connsiteY2" fmla="*/ 19164 h 94139"/>
                <a:gd name="connsiteX3" fmla="*/ 33357 w 47069"/>
                <a:gd name="connsiteY3" fmla="*/ 5043 h 94139"/>
                <a:gd name="connsiteX4" fmla="*/ 44789 w 47069"/>
                <a:gd name="connsiteY4" fmla="*/ 12440 h 94139"/>
                <a:gd name="connsiteX5" fmla="*/ 47478 w 47069"/>
                <a:gd name="connsiteY5" fmla="*/ 22526 h 94139"/>
                <a:gd name="connsiteX6" fmla="*/ 47478 w 47069"/>
                <a:gd name="connsiteY6" fmla="*/ 41354 h 94139"/>
                <a:gd name="connsiteX7" fmla="*/ 34702 w 47069"/>
                <a:gd name="connsiteY7" fmla="*/ 70268 h 94139"/>
                <a:gd name="connsiteX8" fmla="*/ 11840 w 47069"/>
                <a:gd name="connsiteY8" fmla="*/ 87079 h 94139"/>
                <a:gd name="connsiteX9" fmla="*/ 28651 w 47069"/>
                <a:gd name="connsiteY9" fmla="*/ 66906 h 94139"/>
                <a:gd name="connsiteX10" fmla="*/ 37392 w 47069"/>
                <a:gd name="connsiteY10" fmla="*/ 40682 h 94139"/>
                <a:gd name="connsiteX11" fmla="*/ 37392 w 47069"/>
                <a:gd name="connsiteY11" fmla="*/ 24543 h 94139"/>
                <a:gd name="connsiteX12" fmla="*/ 32013 w 47069"/>
                <a:gd name="connsiteY12" fmla="*/ 14457 h 94139"/>
                <a:gd name="connsiteX13" fmla="*/ 22599 w 47069"/>
                <a:gd name="connsiteY13" fmla="*/ 23871 h 94139"/>
                <a:gd name="connsiteX14" fmla="*/ 15875 w 47069"/>
                <a:gd name="connsiteY14" fmla="*/ 39337 h 94139"/>
                <a:gd name="connsiteX15" fmla="*/ 10495 w 47069"/>
                <a:gd name="connsiteY15" fmla="*/ 66906 h 94139"/>
                <a:gd name="connsiteX16" fmla="*/ 12512 w 47069"/>
                <a:gd name="connsiteY16" fmla="*/ 93131 h 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069" h="94139">
                  <a:moveTo>
                    <a:pt x="12512" y="93131"/>
                  </a:moveTo>
                  <a:cubicBezTo>
                    <a:pt x="11840" y="93131"/>
                    <a:pt x="6460" y="83717"/>
                    <a:pt x="5116" y="66234"/>
                  </a:cubicBezTo>
                  <a:cubicBezTo>
                    <a:pt x="4443" y="49423"/>
                    <a:pt x="8478" y="33285"/>
                    <a:pt x="15875" y="19164"/>
                  </a:cubicBezTo>
                  <a:cubicBezTo>
                    <a:pt x="19237" y="11767"/>
                    <a:pt x="25961" y="6388"/>
                    <a:pt x="33357" y="5043"/>
                  </a:cubicBezTo>
                  <a:cubicBezTo>
                    <a:pt x="38737" y="5043"/>
                    <a:pt x="42772" y="8405"/>
                    <a:pt x="44789" y="12440"/>
                  </a:cubicBezTo>
                  <a:cubicBezTo>
                    <a:pt x="46134" y="15802"/>
                    <a:pt x="47478" y="19164"/>
                    <a:pt x="47478" y="22526"/>
                  </a:cubicBezTo>
                  <a:cubicBezTo>
                    <a:pt x="48151" y="28578"/>
                    <a:pt x="48151" y="35302"/>
                    <a:pt x="47478" y="41354"/>
                  </a:cubicBezTo>
                  <a:cubicBezTo>
                    <a:pt x="45461" y="51440"/>
                    <a:pt x="41427" y="61527"/>
                    <a:pt x="34702" y="70268"/>
                  </a:cubicBezTo>
                  <a:cubicBezTo>
                    <a:pt x="23944" y="84389"/>
                    <a:pt x="12512" y="87751"/>
                    <a:pt x="11840" y="87079"/>
                  </a:cubicBezTo>
                  <a:cubicBezTo>
                    <a:pt x="11168" y="86406"/>
                    <a:pt x="20581" y="80355"/>
                    <a:pt x="28651" y="66906"/>
                  </a:cubicBezTo>
                  <a:cubicBezTo>
                    <a:pt x="33357" y="58837"/>
                    <a:pt x="36720" y="50096"/>
                    <a:pt x="37392" y="40682"/>
                  </a:cubicBezTo>
                  <a:cubicBezTo>
                    <a:pt x="38065" y="35302"/>
                    <a:pt x="38065" y="29923"/>
                    <a:pt x="37392" y="24543"/>
                  </a:cubicBezTo>
                  <a:cubicBezTo>
                    <a:pt x="36720" y="18492"/>
                    <a:pt x="34030" y="13785"/>
                    <a:pt x="32013" y="14457"/>
                  </a:cubicBezTo>
                  <a:cubicBezTo>
                    <a:pt x="29995" y="15130"/>
                    <a:pt x="24616" y="19164"/>
                    <a:pt x="22599" y="23871"/>
                  </a:cubicBezTo>
                  <a:cubicBezTo>
                    <a:pt x="19909" y="28578"/>
                    <a:pt x="17219" y="33957"/>
                    <a:pt x="15875" y="39337"/>
                  </a:cubicBezTo>
                  <a:cubicBezTo>
                    <a:pt x="12512" y="48078"/>
                    <a:pt x="11168" y="57492"/>
                    <a:pt x="10495" y="66906"/>
                  </a:cubicBezTo>
                  <a:cubicBezTo>
                    <a:pt x="11168" y="82372"/>
                    <a:pt x="13857" y="92458"/>
                    <a:pt x="12512" y="9313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C9002173-27B4-3510-5A57-77F1ADCF9675}"/>
                </a:ext>
              </a:extLst>
            </p:cNvPr>
            <p:cNvSpPr/>
            <p:nvPr/>
          </p:nvSpPr>
          <p:spPr>
            <a:xfrm>
              <a:off x="1095884" y="5694986"/>
              <a:ext cx="558112" cy="531215"/>
            </a:xfrm>
            <a:custGeom>
              <a:avLst/>
              <a:gdLst>
                <a:gd name="connsiteX0" fmla="*/ 70268 w 558112"/>
                <a:gd name="connsiteY0" fmla="*/ 5043 h 531215"/>
                <a:gd name="connsiteX1" fmla="*/ 5043 w 558112"/>
                <a:gd name="connsiteY1" fmla="*/ 446826 h 531215"/>
                <a:gd name="connsiteX2" fmla="*/ 555087 w 558112"/>
                <a:gd name="connsiteY2" fmla="*/ 530879 h 531215"/>
                <a:gd name="connsiteX3" fmla="*/ 291496 w 558112"/>
                <a:gd name="connsiteY3" fmla="*/ 329152 h 531215"/>
                <a:gd name="connsiteX4" fmla="*/ 344618 w 558112"/>
                <a:gd name="connsiteY4" fmla="*/ 47406 h 531215"/>
                <a:gd name="connsiteX5" fmla="*/ 70268 w 558112"/>
                <a:gd name="connsiteY5" fmla="*/ 5043 h 53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112" h="531215">
                  <a:moveTo>
                    <a:pt x="70268" y="5043"/>
                  </a:moveTo>
                  <a:lnTo>
                    <a:pt x="5043" y="446826"/>
                  </a:lnTo>
                  <a:lnTo>
                    <a:pt x="555087" y="530879"/>
                  </a:lnTo>
                  <a:cubicBezTo>
                    <a:pt x="559794" y="477758"/>
                    <a:pt x="291496" y="329152"/>
                    <a:pt x="291496" y="329152"/>
                  </a:cubicBezTo>
                  <a:lnTo>
                    <a:pt x="344618" y="47406"/>
                  </a:lnTo>
                  <a:lnTo>
                    <a:pt x="70268" y="5043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AF792296-E919-317A-8C77-FCB3F77928F3}"/>
                </a:ext>
              </a:extLst>
            </p:cNvPr>
            <p:cNvSpPr/>
            <p:nvPr/>
          </p:nvSpPr>
          <p:spPr>
            <a:xfrm>
              <a:off x="1196748" y="5969005"/>
              <a:ext cx="47070" cy="47070"/>
            </a:xfrm>
            <a:custGeom>
              <a:avLst/>
              <a:gdLst>
                <a:gd name="connsiteX0" fmla="*/ 24544 w 47069"/>
                <a:gd name="connsiteY0" fmla="*/ 5373 h 47069"/>
                <a:gd name="connsiteX1" fmla="*/ 5043 w 47069"/>
                <a:gd name="connsiteY1" fmla="*/ 28236 h 47069"/>
                <a:gd name="connsiteX2" fmla="*/ 27906 w 47069"/>
                <a:gd name="connsiteY2" fmla="*/ 47736 h 47069"/>
                <a:gd name="connsiteX3" fmla="*/ 48078 w 47069"/>
                <a:gd name="connsiteY3" fmla="*/ 22857 h 47069"/>
                <a:gd name="connsiteX4" fmla="*/ 21854 w 47069"/>
                <a:gd name="connsiteY4" fmla="*/ 5373 h 4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9" h="47069">
                  <a:moveTo>
                    <a:pt x="24544" y="5373"/>
                  </a:moveTo>
                  <a:cubicBezTo>
                    <a:pt x="13112" y="6718"/>
                    <a:pt x="5043" y="16805"/>
                    <a:pt x="5043" y="28236"/>
                  </a:cubicBezTo>
                  <a:cubicBezTo>
                    <a:pt x="6388" y="39667"/>
                    <a:pt x="16474" y="48409"/>
                    <a:pt x="27906" y="47736"/>
                  </a:cubicBezTo>
                  <a:cubicBezTo>
                    <a:pt x="40009" y="45719"/>
                    <a:pt x="48751" y="34960"/>
                    <a:pt x="48078" y="22857"/>
                  </a:cubicBezTo>
                  <a:cubicBezTo>
                    <a:pt x="45389" y="10753"/>
                    <a:pt x="33957" y="3356"/>
                    <a:pt x="21854" y="53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0EB97F87-0E59-8035-34CE-4689088CA831}"/>
                </a:ext>
              </a:extLst>
            </p:cNvPr>
            <p:cNvSpPr/>
            <p:nvPr/>
          </p:nvSpPr>
          <p:spPr>
            <a:xfrm>
              <a:off x="1096557" y="6093061"/>
              <a:ext cx="558112" cy="134485"/>
            </a:xfrm>
            <a:custGeom>
              <a:avLst/>
              <a:gdLst>
                <a:gd name="connsiteX0" fmla="*/ 5043 w 558112"/>
                <a:gd name="connsiteY0" fmla="*/ 49423 h 134484"/>
                <a:gd name="connsiteX1" fmla="*/ 11767 w 558112"/>
                <a:gd name="connsiteY1" fmla="*/ 5043 h 134484"/>
                <a:gd name="connsiteX2" fmla="*/ 537603 w 558112"/>
                <a:gd name="connsiteY2" fmla="*/ 101872 h 134484"/>
                <a:gd name="connsiteX3" fmla="*/ 555087 w 558112"/>
                <a:gd name="connsiteY3" fmla="*/ 132804 h 134484"/>
                <a:gd name="connsiteX4" fmla="*/ 5043 w 558112"/>
                <a:gd name="connsiteY4" fmla="*/ 49423 h 13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112" h="134484">
                  <a:moveTo>
                    <a:pt x="5043" y="49423"/>
                  </a:moveTo>
                  <a:lnTo>
                    <a:pt x="11767" y="5043"/>
                  </a:lnTo>
                  <a:lnTo>
                    <a:pt x="537603" y="101872"/>
                  </a:lnTo>
                  <a:cubicBezTo>
                    <a:pt x="537603" y="101872"/>
                    <a:pt x="560466" y="115993"/>
                    <a:pt x="555087" y="132804"/>
                  </a:cubicBezTo>
                  <a:lnTo>
                    <a:pt x="5043" y="4942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95">
              <a:extLst>
                <a:ext uri="{FF2B5EF4-FFF2-40B4-BE49-F238E27FC236}">
                  <a16:creationId xmlns:a16="http://schemas.microsoft.com/office/drawing/2014/main" id="{1CBBE813-6061-8A53-5FAF-21596F450CC4}"/>
                </a:ext>
              </a:extLst>
            </p:cNvPr>
            <p:cNvSpPr/>
            <p:nvPr/>
          </p:nvSpPr>
          <p:spPr>
            <a:xfrm>
              <a:off x="1336913" y="6013672"/>
              <a:ext cx="60518" cy="33621"/>
            </a:xfrm>
            <a:custGeom>
              <a:avLst/>
              <a:gdLst>
                <a:gd name="connsiteX0" fmla="*/ 59881 w 60518"/>
                <a:gd name="connsiteY0" fmla="*/ 9121 h 33621"/>
                <a:gd name="connsiteX1" fmla="*/ 30967 w 60518"/>
                <a:gd name="connsiteY1" fmla="*/ 17863 h 33621"/>
                <a:gd name="connsiteX2" fmla="*/ 5415 w 60518"/>
                <a:gd name="connsiteY2" fmla="*/ 33329 h 33621"/>
                <a:gd name="connsiteX3" fmla="*/ 26933 w 60518"/>
                <a:gd name="connsiteY3" fmla="*/ 9121 h 33621"/>
                <a:gd name="connsiteX4" fmla="*/ 59881 w 60518"/>
                <a:gd name="connsiteY4" fmla="*/ 9121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18" h="33621">
                  <a:moveTo>
                    <a:pt x="59881" y="9121"/>
                  </a:moveTo>
                  <a:cubicBezTo>
                    <a:pt x="59881" y="11811"/>
                    <a:pt x="45761" y="11138"/>
                    <a:pt x="30967" y="17863"/>
                  </a:cubicBezTo>
                  <a:cubicBezTo>
                    <a:pt x="16174" y="24587"/>
                    <a:pt x="7432" y="34673"/>
                    <a:pt x="5415" y="33329"/>
                  </a:cubicBezTo>
                  <a:cubicBezTo>
                    <a:pt x="3398" y="31984"/>
                    <a:pt x="9450" y="17190"/>
                    <a:pt x="26933" y="9121"/>
                  </a:cubicBezTo>
                  <a:cubicBezTo>
                    <a:pt x="45088" y="1052"/>
                    <a:pt x="60554" y="7104"/>
                    <a:pt x="59881" y="912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96">
              <a:extLst>
                <a:ext uri="{FF2B5EF4-FFF2-40B4-BE49-F238E27FC236}">
                  <a16:creationId xmlns:a16="http://schemas.microsoft.com/office/drawing/2014/main" id="{8DB41A64-C285-5620-2914-4BDDC5FCB7ED}"/>
                </a:ext>
              </a:extLst>
            </p:cNvPr>
            <p:cNvSpPr/>
            <p:nvPr/>
          </p:nvSpPr>
          <p:spPr>
            <a:xfrm>
              <a:off x="1403265" y="6048878"/>
              <a:ext cx="47070" cy="47070"/>
            </a:xfrm>
            <a:custGeom>
              <a:avLst/>
              <a:gdLst>
                <a:gd name="connsiteX0" fmla="*/ 47324 w 47069"/>
                <a:gd name="connsiteY0" fmla="*/ 6864 h 47069"/>
                <a:gd name="connsiteX1" fmla="*/ 24461 w 47069"/>
                <a:gd name="connsiteY1" fmla="*/ 22329 h 47069"/>
                <a:gd name="connsiteX2" fmla="*/ 6306 w 47069"/>
                <a:gd name="connsiteY2" fmla="*/ 43174 h 47069"/>
                <a:gd name="connsiteX3" fmla="*/ 17737 w 47069"/>
                <a:gd name="connsiteY3" fmla="*/ 14933 h 47069"/>
                <a:gd name="connsiteX4" fmla="*/ 47324 w 47069"/>
                <a:gd name="connsiteY4" fmla="*/ 6864 h 4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9" h="47069">
                  <a:moveTo>
                    <a:pt x="47324" y="6864"/>
                  </a:moveTo>
                  <a:cubicBezTo>
                    <a:pt x="47324" y="9553"/>
                    <a:pt x="34548" y="12243"/>
                    <a:pt x="24461" y="22329"/>
                  </a:cubicBezTo>
                  <a:cubicBezTo>
                    <a:pt x="14375" y="32416"/>
                    <a:pt x="8995" y="43847"/>
                    <a:pt x="6306" y="43174"/>
                  </a:cubicBezTo>
                  <a:cubicBezTo>
                    <a:pt x="3616" y="42502"/>
                    <a:pt x="4288" y="27036"/>
                    <a:pt x="17737" y="14933"/>
                  </a:cubicBezTo>
                  <a:cubicBezTo>
                    <a:pt x="31185" y="2829"/>
                    <a:pt x="47996" y="4174"/>
                    <a:pt x="47324" y="686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97">
              <a:extLst>
                <a:ext uri="{FF2B5EF4-FFF2-40B4-BE49-F238E27FC236}">
                  <a16:creationId xmlns:a16="http://schemas.microsoft.com/office/drawing/2014/main" id="{4755A577-3161-5EA2-BB31-7C1CA1FAEFB9}"/>
                </a:ext>
              </a:extLst>
            </p:cNvPr>
            <p:cNvSpPr/>
            <p:nvPr/>
          </p:nvSpPr>
          <p:spPr>
            <a:xfrm>
              <a:off x="1465705" y="6081516"/>
              <a:ext cx="40345" cy="47070"/>
            </a:xfrm>
            <a:custGeom>
              <a:avLst/>
              <a:gdLst>
                <a:gd name="connsiteX0" fmla="*/ 7073 w 40345"/>
                <a:gd name="connsiteY0" fmla="*/ 48193 h 47069"/>
                <a:gd name="connsiteX1" fmla="*/ 11780 w 40345"/>
                <a:gd name="connsiteY1" fmla="*/ 20623 h 47069"/>
                <a:gd name="connsiteX2" fmla="*/ 35315 w 40345"/>
                <a:gd name="connsiteY2" fmla="*/ 5830 h 47069"/>
                <a:gd name="connsiteX3" fmla="*/ 19849 w 40345"/>
                <a:gd name="connsiteY3" fmla="*/ 26003 h 47069"/>
                <a:gd name="connsiteX4" fmla="*/ 7073 w 40345"/>
                <a:gd name="connsiteY4" fmla="*/ 48193 h 4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5" h="47069">
                  <a:moveTo>
                    <a:pt x="7073" y="48193"/>
                  </a:moveTo>
                  <a:cubicBezTo>
                    <a:pt x="4383" y="48193"/>
                    <a:pt x="3038" y="34071"/>
                    <a:pt x="11780" y="20623"/>
                  </a:cubicBezTo>
                  <a:cubicBezTo>
                    <a:pt x="21194" y="7174"/>
                    <a:pt x="34642" y="3140"/>
                    <a:pt x="35315" y="5830"/>
                  </a:cubicBezTo>
                  <a:cubicBezTo>
                    <a:pt x="35987" y="8519"/>
                    <a:pt x="27246" y="14571"/>
                    <a:pt x="19849" y="26003"/>
                  </a:cubicBezTo>
                  <a:cubicBezTo>
                    <a:pt x="12452" y="37433"/>
                    <a:pt x="9763" y="48193"/>
                    <a:pt x="7073" y="481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98">
              <a:extLst>
                <a:ext uri="{FF2B5EF4-FFF2-40B4-BE49-F238E27FC236}">
                  <a16:creationId xmlns:a16="http://schemas.microsoft.com/office/drawing/2014/main" id="{20989989-1BD6-E160-0D3C-2759E86BC0E2}"/>
                </a:ext>
              </a:extLst>
            </p:cNvPr>
            <p:cNvSpPr/>
            <p:nvPr/>
          </p:nvSpPr>
          <p:spPr>
            <a:xfrm>
              <a:off x="1339213" y="5938083"/>
              <a:ext cx="67242" cy="20173"/>
            </a:xfrm>
            <a:custGeom>
              <a:avLst/>
              <a:gdLst>
                <a:gd name="connsiteX0" fmla="*/ 62288 w 67242"/>
                <a:gd name="connsiteY0" fmla="*/ 19484 h 20172"/>
                <a:gd name="connsiteX1" fmla="*/ 34046 w 67242"/>
                <a:gd name="connsiteY1" fmla="*/ 14777 h 20172"/>
                <a:gd name="connsiteX2" fmla="*/ 5132 w 67242"/>
                <a:gd name="connsiteY2" fmla="*/ 14105 h 20172"/>
                <a:gd name="connsiteX3" fmla="*/ 34719 w 67242"/>
                <a:gd name="connsiteY3" fmla="*/ 5363 h 20172"/>
                <a:gd name="connsiteX4" fmla="*/ 62288 w 67242"/>
                <a:gd name="connsiteY4" fmla="*/ 19484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42" h="20172">
                  <a:moveTo>
                    <a:pt x="62288" y="19484"/>
                  </a:moveTo>
                  <a:cubicBezTo>
                    <a:pt x="60943" y="21502"/>
                    <a:pt x="48840" y="16122"/>
                    <a:pt x="34046" y="14777"/>
                  </a:cubicBezTo>
                  <a:cubicBezTo>
                    <a:pt x="18580" y="13433"/>
                    <a:pt x="6477" y="16795"/>
                    <a:pt x="5132" y="14105"/>
                  </a:cubicBezTo>
                  <a:cubicBezTo>
                    <a:pt x="3787" y="11415"/>
                    <a:pt x="17908" y="3346"/>
                    <a:pt x="34719" y="5363"/>
                  </a:cubicBezTo>
                  <a:cubicBezTo>
                    <a:pt x="52202" y="7381"/>
                    <a:pt x="64305" y="17467"/>
                    <a:pt x="62288" y="1948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id="{4E0880D7-864A-A250-FEFB-A7F33F6F15F0}"/>
                </a:ext>
              </a:extLst>
            </p:cNvPr>
            <p:cNvSpPr/>
            <p:nvPr/>
          </p:nvSpPr>
          <p:spPr>
            <a:xfrm>
              <a:off x="1315172" y="5830647"/>
              <a:ext cx="87415" cy="60518"/>
            </a:xfrm>
            <a:custGeom>
              <a:avLst/>
              <a:gdLst>
                <a:gd name="connsiteX0" fmla="*/ 83640 w 87415"/>
                <a:gd name="connsiteY0" fmla="*/ 59677 h 60518"/>
                <a:gd name="connsiteX1" fmla="*/ 56070 w 87415"/>
                <a:gd name="connsiteY1" fmla="*/ 55643 h 60518"/>
                <a:gd name="connsiteX2" fmla="*/ 28501 w 87415"/>
                <a:gd name="connsiteY2" fmla="*/ 42195 h 60518"/>
                <a:gd name="connsiteX3" fmla="*/ 14380 w 87415"/>
                <a:gd name="connsiteY3" fmla="*/ 31436 h 60518"/>
                <a:gd name="connsiteX4" fmla="*/ 6983 w 87415"/>
                <a:gd name="connsiteY4" fmla="*/ 23367 h 60518"/>
                <a:gd name="connsiteX5" fmla="*/ 7656 w 87415"/>
                <a:gd name="connsiteY5" fmla="*/ 9246 h 60518"/>
                <a:gd name="connsiteX6" fmla="*/ 20432 w 87415"/>
                <a:gd name="connsiteY6" fmla="*/ 5211 h 60518"/>
                <a:gd name="connsiteX7" fmla="*/ 30518 w 87415"/>
                <a:gd name="connsiteY7" fmla="*/ 7901 h 60518"/>
                <a:gd name="connsiteX8" fmla="*/ 69519 w 87415"/>
                <a:gd name="connsiteY8" fmla="*/ 36815 h 60518"/>
                <a:gd name="connsiteX9" fmla="*/ 82295 w 87415"/>
                <a:gd name="connsiteY9" fmla="*/ 61695 h 60518"/>
                <a:gd name="connsiteX10" fmla="*/ 64812 w 87415"/>
                <a:gd name="connsiteY10" fmla="*/ 41522 h 60518"/>
                <a:gd name="connsiteX11" fmla="*/ 42622 w 87415"/>
                <a:gd name="connsiteY11" fmla="*/ 24039 h 60518"/>
                <a:gd name="connsiteX12" fmla="*/ 27829 w 87415"/>
                <a:gd name="connsiteY12" fmla="*/ 16643 h 60518"/>
                <a:gd name="connsiteX13" fmla="*/ 15053 w 87415"/>
                <a:gd name="connsiteY13" fmla="*/ 15970 h 60518"/>
                <a:gd name="connsiteX14" fmla="*/ 15053 w 87415"/>
                <a:gd name="connsiteY14" fmla="*/ 19332 h 60518"/>
                <a:gd name="connsiteX15" fmla="*/ 20432 w 87415"/>
                <a:gd name="connsiteY15" fmla="*/ 25384 h 60518"/>
                <a:gd name="connsiteX16" fmla="*/ 58760 w 87415"/>
                <a:gd name="connsiteY16" fmla="*/ 50264 h 60518"/>
                <a:gd name="connsiteX17" fmla="*/ 83640 w 87415"/>
                <a:gd name="connsiteY17" fmla="*/ 59677 h 6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15" h="60518">
                  <a:moveTo>
                    <a:pt x="83640" y="59677"/>
                  </a:moveTo>
                  <a:cubicBezTo>
                    <a:pt x="74226" y="61022"/>
                    <a:pt x="64812" y="59005"/>
                    <a:pt x="56070" y="55643"/>
                  </a:cubicBezTo>
                  <a:cubicBezTo>
                    <a:pt x="46656" y="52281"/>
                    <a:pt x="37243" y="48247"/>
                    <a:pt x="28501" y="42195"/>
                  </a:cubicBezTo>
                  <a:cubicBezTo>
                    <a:pt x="23794" y="38832"/>
                    <a:pt x="18415" y="35470"/>
                    <a:pt x="14380" y="31436"/>
                  </a:cubicBezTo>
                  <a:cubicBezTo>
                    <a:pt x="11690" y="29418"/>
                    <a:pt x="9001" y="26729"/>
                    <a:pt x="6983" y="23367"/>
                  </a:cubicBezTo>
                  <a:cubicBezTo>
                    <a:pt x="4294" y="18660"/>
                    <a:pt x="4294" y="13280"/>
                    <a:pt x="7656" y="9246"/>
                  </a:cubicBezTo>
                  <a:cubicBezTo>
                    <a:pt x="11018" y="5884"/>
                    <a:pt x="15725" y="4539"/>
                    <a:pt x="20432" y="5211"/>
                  </a:cubicBezTo>
                  <a:cubicBezTo>
                    <a:pt x="23794" y="5884"/>
                    <a:pt x="27156" y="6556"/>
                    <a:pt x="30518" y="7901"/>
                  </a:cubicBezTo>
                  <a:cubicBezTo>
                    <a:pt x="45984" y="13953"/>
                    <a:pt x="59433" y="24039"/>
                    <a:pt x="69519" y="36815"/>
                  </a:cubicBezTo>
                  <a:cubicBezTo>
                    <a:pt x="80278" y="50936"/>
                    <a:pt x="83640" y="61695"/>
                    <a:pt x="82295" y="61695"/>
                  </a:cubicBezTo>
                  <a:cubicBezTo>
                    <a:pt x="80950" y="61695"/>
                    <a:pt x="76243" y="52953"/>
                    <a:pt x="64812" y="41522"/>
                  </a:cubicBezTo>
                  <a:cubicBezTo>
                    <a:pt x="58088" y="34798"/>
                    <a:pt x="50691" y="28746"/>
                    <a:pt x="42622" y="24039"/>
                  </a:cubicBezTo>
                  <a:cubicBezTo>
                    <a:pt x="37915" y="21350"/>
                    <a:pt x="32536" y="18660"/>
                    <a:pt x="27829" y="16643"/>
                  </a:cubicBezTo>
                  <a:cubicBezTo>
                    <a:pt x="22449" y="13953"/>
                    <a:pt x="17070" y="13280"/>
                    <a:pt x="15053" y="15970"/>
                  </a:cubicBezTo>
                  <a:cubicBezTo>
                    <a:pt x="13035" y="18660"/>
                    <a:pt x="14380" y="17315"/>
                    <a:pt x="15053" y="19332"/>
                  </a:cubicBezTo>
                  <a:cubicBezTo>
                    <a:pt x="16397" y="21350"/>
                    <a:pt x="18415" y="23367"/>
                    <a:pt x="20432" y="25384"/>
                  </a:cubicBezTo>
                  <a:cubicBezTo>
                    <a:pt x="31863" y="35470"/>
                    <a:pt x="44639" y="44212"/>
                    <a:pt x="58760" y="50264"/>
                  </a:cubicBezTo>
                  <a:cubicBezTo>
                    <a:pt x="66157" y="52281"/>
                    <a:pt x="74898" y="55643"/>
                    <a:pt x="83640" y="5967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100">
              <a:extLst>
                <a:ext uri="{FF2B5EF4-FFF2-40B4-BE49-F238E27FC236}">
                  <a16:creationId xmlns:a16="http://schemas.microsoft.com/office/drawing/2014/main" id="{D3759BB6-009A-39C3-7BD1-013D70C5F315}"/>
                </a:ext>
              </a:extLst>
            </p:cNvPr>
            <p:cNvSpPr/>
            <p:nvPr/>
          </p:nvSpPr>
          <p:spPr>
            <a:xfrm>
              <a:off x="1385445" y="5804591"/>
              <a:ext cx="53794" cy="94139"/>
            </a:xfrm>
            <a:custGeom>
              <a:avLst/>
              <a:gdLst>
                <a:gd name="connsiteX0" fmla="*/ 9332 w 53793"/>
                <a:gd name="connsiteY0" fmla="*/ 89096 h 94139"/>
                <a:gd name="connsiteX1" fmla="*/ 5970 w 53793"/>
                <a:gd name="connsiteY1" fmla="*/ 61527 h 94139"/>
                <a:gd name="connsiteX2" fmla="*/ 24125 w 53793"/>
                <a:gd name="connsiteY2" fmla="*/ 16474 h 94139"/>
                <a:gd name="connsiteX3" fmla="*/ 43626 w 53793"/>
                <a:gd name="connsiteY3" fmla="*/ 5043 h 94139"/>
                <a:gd name="connsiteX4" fmla="*/ 53712 w 53793"/>
                <a:gd name="connsiteY4" fmla="*/ 14457 h 94139"/>
                <a:gd name="connsiteX5" fmla="*/ 55057 w 53793"/>
                <a:gd name="connsiteY5" fmla="*/ 25216 h 94139"/>
                <a:gd name="connsiteX6" fmla="*/ 52367 w 53793"/>
                <a:gd name="connsiteY6" fmla="*/ 44044 h 94139"/>
                <a:gd name="connsiteX7" fmla="*/ 36229 w 53793"/>
                <a:gd name="connsiteY7" fmla="*/ 70941 h 94139"/>
                <a:gd name="connsiteX8" fmla="*/ 11349 w 53793"/>
                <a:gd name="connsiteY8" fmla="*/ 84390 h 94139"/>
                <a:gd name="connsiteX9" fmla="*/ 30850 w 53793"/>
                <a:gd name="connsiteY9" fmla="*/ 66906 h 94139"/>
                <a:gd name="connsiteX10" fmla="*/ 43626 w 53793"/>
                <a:gd name="connsiteY10" fmla="*/ 42027 h 94139"/>
                <a:gd name="connsiteX11" fmla="*/ 45643 w 53793"/>
                <a:gd name="connsiteY11" fmla="*/ 25889 h 94139"/>
                <a:gd name="connsiteX12" fmla="*/ 41608 w 53793"/>
                <a:gd name="connsiteY12" fmla="*/ 15130 h 94139"/>
                <a:gd name="connsiteX13" fmla="*/ 30850 w 53793"/>
                <a:gd name="connsiteY13" fmla="*/ 22526 h 94139"/>
                <a:gd name="connsiteX14" fmla="*/ 21436 w 53793"/>
                <a:gd name="connsiteY14" fmla="*/ 36647 h 94139"/>
                <a:gd name="connsiteX15" fmla="*/ 12022 w 53793"/>
                <a:gd name="connsiteY15" fmla="*/ 63544 h 94139"/>
                <a:gd name="connsiteX16" fmla="*/ 9332 w 53793"/>
                <a:gd name="connsiteY16" fmla="*/ 89096 h 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793" h="94139">
                  <a:moveTo>
                    <a:pt x="9332" y="89096"/>
                  </a:moveTo>
                  <a:cubicBezTo>
                    <a:pt x="5298" y="80355"/>
                    <a:pt x="3953" y="70941"/>
                    <a:pt x="5970" y="61527"/>
                  </a:cubicBezTo>
                  <a:cubicBezTo>
                    <a:pt x="7987" y="45389"/>
                    <a:pt x="14039" y="29251"/>
                    <a:pt x="24125" y="16474"/>
                  </a:cubicBezTo>
                  <a:cubicBezTo>
                    <a:pt x="28160" y="9750"/>
                    <a:pt x="35557" y="5043"/>
                    <a:pt x="43626" y="5043"/>
                  </a:cubicBezTo>
                  <a:cubicBezTo>
                    <a:pt x="49005" y="5716"/>
                    <a:pt x="53040" y="9750"/>
                    <a:pt x="53712" y="14457"/>
                  </a:cubicBezTo>
                  <a:cubicBezTo>
                    <a:pt x="54385" y="17819"/>
                    <a:pt x="55057" y="21182"/>
                    <a:pt x="55057" y="25216"/>
                  </a:cubicBezTo>
                  <a:cubicBezTo>
                    <a:pt x="55057" y="31268"/>
                    <a:pt x="54385" y="37992"/>
                    <a:pt x="52367" y="44044"/>
                  </a:cubicBezTo>
                  <a:cubicBezTo>
                    <a:pt x="49005" y="54131"/>
                    <a:pt x="43626" y="63544"/>
                    <a:pt x="36229" y="70941"/>
                  </a:cubicBezTo>
                  <a:cubicBezTo>
                    <a:pt x="23453" y="83717"/>
                    <a:pt x="11349" y="85062"/>
                    <a:pt x="11349" y="84390"/>
                  </a:cubicBezTo>
                  <a:cubicBezTo>
                    <a:pt x="11349" y="83717"/>
                    <a:pt x="20763" y="79010"/>
                    <a:pt x="30850" y="66906"/>
                  </a:cubicBezTo>
                  <a:cubicBezTo>
                    <a:pt x="36902" y="59510"/>
                    <a:pt x="40936" y="51441"/>
                    <a:pt x="43626" y="42027"/>
                  </a:cubicBezTo>
                  <a:cubicBezTo>
                    <a:pt x="44971" y="36647"/>
                    <a:pt x="45643" y="31268"/>
                    <a:pt x="45643" y="25889"/>
                  </a:cubicBezTo>
                  <a:cubicBezTo>
                    <a:pt x="45643" y="19837"/>
                    <a:pt x="44298" y="15130"/>
                    <a:pt x="41608" y="15130"/>
                  </a:cubicBezTo>
                  <a:cubicBezTo>
                    <a:pt x="39591" y="15130"/>
                    <a:pt x="33539" y="18492"/>
                    <a:pt x="30850" y="22526"/>
                  </a:cubicBezTo>
                  <a:cubicBezTo>
                    <a:pt x="27488" y="27234"/>
                    <a:pt x="24125" y="31268"/>
                    <a:pt x="21436" y="36647"/>
                  </a:cubicBezTo>
                  <a:cubicBezTo>
                    <a:pt x="17401" y="45389"/>
                    <a:pt x="14039" y="54131"/>
                    <a:pt x="12022" y="63544"/>
                  </a:cubicBezTo>
                  <a:cubicBezTo>
                    <a:pt x="9332" y="78338"/>
                    <a:pt x="10677" y="88424"/>
                    <a:pt x="9332" y="8909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C9980BC4-7856-75E7-CB07-73928F5E8364}"/>
                </a:ext>
              </a:extLst>
            </p:cNvPr>
            <p:cNvSpPr/>
            <p:nvPr/>
          </p:nvSpPr>
          <p:spPr>
            <a:xfrm>
              <a:off x="1112695" y="3590297"/>
              <a:ext cx="1170019" cy="2387107"/>
            </a:xfrm>
            <a:custGeom>
              <a:avLst/>
              <a:gdLst>
                <a:gd name="connsiteX0" fmla="*/ 1143458 w 1170018"/>
                <a:gd name="connsiteY0" fmla="*/ 991490 h 2387107"/>
                <a:gd name="connsiteX1" fmla="*/ 1116561 w 1170018"/>
                <a:gd name="connsiteY1" fmla="*/ 5043 h 2387107"/>
                <a:gd name="connsiteX2" fmla="*/ 175167 w 1170018"/>
                <a:gd name="connsiteY2" fmla="*/ 21854 h 2387107"/>
                <a:gd name="connsiteX3" fmla="*/ 5043 w 1170018"/>
                <a:gd name="connsiteY3" fmla="*/ 2369961 h 2387107"/>
                <a:gd name="connsiteX4" fmla="*/ 313014 w 1170018"/>
                <a:gd name="connsiteY4" fmla="*/ 2386771 h 2387107"/>
                <a:gd name="connsiteX5" fmla="*/ 453550 w 1170018"/>
                <a:gd name="connsiteY5" fmla="*/ 1292064 h 2387107"/>
                <a:gd name="connsiteX6" fmla="*/ 516086 w 1170018"/>
                <a:gd name="connsiteY6" fmla="*/ 1142113 h 2387107"/>
                <a:gd name="connsiteX7" fmla="*/ 656623 w 1170018"/>
                <a:gd name="connsiteY7" fmla="*/ 425981 h 2387107"/>
                <a:gd name="connsiteX8" fmla="*/ 758159 w 1170018"/>
                <a:gd name="connsiteY8" fmla="*/ 1230873 h 2387107"/>
                <a:gd name="connsiteX9" fmla="*/ 832798 w 1170018"/>
                <a:gd name="connsiteY9" fmla="*/ 2364581 h 2387107"/>
                <a:gd name="connsiteX10" fmla="*/ 1167665 w 1170018"/>
                <a:gd name="connsiteY10" fmla="*/ 2360547 h 2387107"/>
                <a:gd name="connsiteX11" fmla="*/ 1143458 w 1170018"/>
                <a:gd name="connsiteY11" fmla="*/ 991490 h 23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018" h="2387107">
                  <a:moveTo>
                    <a:pt x="1143458" y="991490"/>
                  </a:moveTo>
                  <a:cubicBezTo>
                    <a:pt x="1147493" y="854316"/>
                    <a:pt x="1116561" y="5043"/>
                    <a:pt x="1116561" y="5043"/>
                  </a:cubicBezTo>
                  <a:lnTo>
                    <a:pt x="175167" y="21854"/>
                  </a:lnTo>
                  <a:cubicBezTo>
                    <a:pt x="179201" y="34630"/>
                    <a:pt x="5043" y="2369961"/>
                    <a:pt x="5043" y="2369961"/>
                  </a:cubicBezTo>
                  <a:lnTo>
                    <a:pt x="313014" y="2386771"/>
                  </a:lnTo>
                  <a:lnTo>
                    <a:pt x="453550" y="1292064"/>
                  </a:lnTo>
                  <a:cubicBezTo>
                    <a:pt x="453550" y="1292064"/>
                    <a:pt x="512051" y="1179769"/>
                    <a:pt x="516086" y="1142113"/>
                  </a:cubicBezTo>
                  <a:cubicBezTo>
                    <a:pt x="520793" y="1092354"/>
                    <a:pt x="656623" y="425981"/>
                    <a:pt x="656623" y="425981"/>
                  </a:cubicBezTo>
                  <a:cubicBezTo>
                    <a:pt x="656623" y="425981"/>
                    <a:pt x="711089" y="801866"/>
                    <a:pt x="758159" y="1230873"/>
                  </a:cubicBezTo>
                  <a:cubicBezTo>
                    <a:pt x="813298" y="1737209"/>
                    <a:pt x="826074" y="2312132"/>
                    <a:pt x="832798" y="2364581"/>
                  </a:cubicBezTo>
                  <a:lnTo>
                    <a:pt x="1167665" y="2360547"/>
                  </a:lnTo>
                  <a:cubicBezTo>
                    <a:pt x="1167665" y="2360547"/>
                    <a:pt x="1139424" y="1128665"/>
                    <a:pt x="1143458" y="99149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04435204-55DD-EF6F-3FF2-60329EFA5D1A}"/>
                </a:ext>
              </a:extLst>
            </p:cNvPr>
            <p:cNvSpPr/>
            <p:nvPr/>
          </p:nvSpPr>
          <p:spPr>
            <a:xfrm>
              <a:off x="1748136" y="3714695"/>
              <a:ext cx="47070" cy="235349"/>
            </a:xfrm>
            <a:custGeom>
              <a:avLst/>
              <a:gdLst>
                <a:gd name="connsiteX0" fmla="*/ 40009 w 47069"/>
                <a:gd name="connsiteY0" fmla="*/ 5043 h 235348"/>
                <a:gd name="connsiteX1" fmla="*/ 42027 w 47069"/>
                <a:gd name="connsiteY1" fmla="*/ 40682 h 235348"/>
                <a:gd name="connsiteX2" fmla="*/ 42027 w 47069"/>
                <a:gd name="connsiteY2" fmla="*/ 126080 h 235348"/>
                <a:gd name="connsiteX3" fmla="*/ 40682 w 47069"/>
                <a:gd name="connsiteY3" fmla="*/ 173149 h 235348"/>
                <a:gd name="connsiteX4" fmla="*/ 30595 w 47069"/>
                <a:gd name="connsiteY4" fmla="*/ 210805 h 235348"/>
                <a:gd name="connsiteX5" fmla="*/ 5043 w 47069"/>
                <a:gd name="connsiteY5" fmla="*/ 235685 h 235348"/>
                <a:gd name="connsiteX6" fmla="*/ 26561 w 47069"/>
                <a:gd name="connsiteY6" fmla="*/ 208788 h 235348"/>
                <a:gd name="connsiteX7" fmla="*/ 35302 w 47069"/>
                <a:gd name="connsiteY7" fmla="*/ 172477 h 235348"/>
                <a:gd name="connsiteX8" fmla="*/ 36647 w 47069"/>
                <a:gd name="connsiteY8" fmla="*/ 125407 h 235348"/>
                <a:gd name="connsiteX9" fmla="*/ 38664 w 47069"/>
                <a:gd name="connsiteY9" fmla="*/ 40009 h 235348"/>
                <a:gd name="connsiteX10" fmla="*/ 40009 w 47069"/>
                <a:gd name="connsiteY10" fmla="*/ 5043 h 23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69" h="235348">
                  <a:moveTo>
                    <a:pt x="40009" y="5043"/>
                  </a:moveTo>
                  <a:cubicBezTo>
                    <a:pt x="41354" y="16474"/>
                    <a:pt x="42027" y="28578"/>
                    <a:pt x="42027" y="40682"/>
                  </a:cubicBezTo>
                  <a:cubicBezTo>
                    <a:pt x="42027" y="62872"/>
                    <a:pt x="42027" y="92458"/>
                    <a:pt x="42027" y="126080"/>
                  </a:cubicBezTo>
                  <a:cubicBezTo>
                    <a:pt x="42027" y="142890"/>
                    <a:pt x="42027" y="158356"/>
                    <a:pt x="40682" y="173149"/>
                  </a:cubicBezTo>
                  <a:cubicBezTo>
                    <a:pt x="40009" y="185926"/>
                    <a:pt x="35975" y="198702"/>
                    <a:pt x="30595" y="210805"/>
                  </a:cubicBezTo>
                  <a:cubicBezTo>
                    <a:pt x="25888" y="222236"/>
                    <a:pt x="16474" y="230978"/>
                    <a:pt x="5043" y="235685"/>
                  </a:cubicBezTo>
                  <a:cubicBezTo>
                    <a:pt x="14457" y="228288"/>
                    <a:pt x="21181" y="219547"/>
                    <a:pt x="26561" y="208788"/>
                  </a:cubicBezTo>
                  <a:cubicBezTo>
                    <a:pt x="31268" y="197357"/>
                    <a:pt x="34630" y="185253"/>
                    <a:pt x="35302" y="172477"/>
                  </a:cubicBezTo>
                  <a:cubicBezTo>
                    <a:pt x="35975" y="158356"/>
                    <a:pt x="35975" y="142218"/>
                    <a:pt x="36647" y="125407"/>
                  </a:cubicBezTo>
                  <a:cubicBezTo>
                    <a:pt x="36647" y="91786"/>
                    <a:pt x="37992" y="61527"/>
                    <a:pt x="38664" y="40009"/>
                  </a:cubicBezTo>
                  <a:cubicBezTo>
                    <a:pt x="37320" y="28578"/>
                    <a:pt x="37992" y="17147"/>
                    <a:pt x="40009" y="504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E8E6091D-1D57-B9A1-3F02-863C8DA31C34}"/>
                </a:ext>
              </a:extLst>
            </p:cNvPr>
            <p:cNvSpPr/>
            <p:nvPr/>
          </p:nvSpPr>
          <p:spPr>
            <a:xfrm>
              <a:off x="1680898" y="3702596"/>
              <a:ext cx="80691" cy="80691"/>
            </a:xfrm>
            <a:custGeom>
              <a:avLst/>
              <a:gdLst>
                <a:gd name="connsiteX0" fmla="*/ 76988 w 80690"/>
                <a:gd name="connsiteY0" fmla="*/ 40677 h 80690"/>
                <a:gd name="connsiteX1" fmla="*/ 74971 w 80690"/>
                <a:gd name="connsiteY1" fmla="*/ 32608 h 80690"/>
                <a:gd name="connsiteX2" fmla="*/ 62194 w 80690"/>
                <a:gd name="connsiteY2" fmla="*/ 15797 h 80690"/>
                <a:gd name="connsiteX3" fmla="*/ 33280 w 80690"/>
                <a:gd name="connsiteY3" fmla="*/ 11763 h 80690"/>
                <a:gd name="connsiteX4" fmla="*/ 15797 w 80690"/>
                <a:gd name="connsiteY4" fmla="*/ 51436 h 80690"/>
                <a:gd name="connsiteX5" fmla="*/ 55470 w 80690"/>
                <a:gd name="connsiteY5" fmla="*/ 68919 h 80690"/>
                <a:gd name="connsiteX6" fmla="*/ 62194 w 80690"/>
                <a:gd name="connsiteY6" fmla="*/ 64884 h 80690"/>
                <a:gd name="connsiteX7" fmla="*/ 74971 w 80690"/>
                <a:gd name="connsiteY7" fmla="*/ 48074 h 80690"/>
                <a:gd name="connsiteX8" fmla="*/ 76988 w 80690"/>
                <a:gd name="connsiteY8" fmla="*/ 40677 h 80690"/>
                <a:gd name="connsiteX9" fmla="*/ 76988 w 80690"/>
                <a:gd name="connsiteY9" fmla="*/ 49419 h 80690"/>
                <a:gd name="connsiteX10" fmla="*/ 64212 w 80690"/>
                <a:gd name="connsiteY10" fmla="*/ 69591 h 80690"/>
                <a:gd name="connsiteX11" fmla="*/ 29918 w 80690"/>
                <a:gd name="connsiteY11" fmla="*/ 75643 h 80690"/>
                <a:gd name="connsiteX12" fmla="*/ 7056 w 80690"/>
                <a:gd name="connsiteY12" fmla="*/ 29918 h 80690"/>
                <a:gd name="connsiteX13" fmla="*/ 52781 w 80690"/>
                <a:gd name="connsiteY13" fmla="*/ 7056 h 80690"/>
                <a:gd name="connsiteX14" fmla="*/ 64212 w 80690"/>
                <a:gd name="connsiteY14" fmla="*/ 13108 h 80690"/>
                <a:gd name="connsiteX15" fmla="*/ 76988 w 80690"/>
                <a:gd name="connsiteY15" fmla="*/ 33280 h 80690"/>
                <a:gd name="connsiteX16" fmla="*/ 76988 w 80690"/>
                <a:gd name="connsiteY16" fmla="*/ 40677 h 8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0" h="80690">
                  <a:moveTo>
                    <a:pt x="76988" y="40677"/>
                  </a:moveTo>
                  <a:cubicBezTo>
                    <a:pt x="76315" y="37987"/>
                    <a:pt x="75643" y="35298"/>
                    <a:pt x="74971" y="32608"/>
                  </a:cubicBezTo>
                  <a:cubicBezTo>
                    <a:pt x="72953" y="25884"/>
                    <a:pt x="68246" y="19832"/>
                    <a:pt x="62194" y="15797"/>
                  </a:cubicBezTo>
                  <a:cubicBezTo>
                    <a:pt x="53453" y="9745"/>
                    <a:pt x="42694" y="8401"/>
                    <a:pt x="33280" y="11763"/>
                  </a:cubicBezTo>
                  <a:cubicBezTo>
                    <a:pt x="17814" y="17814"/>
                    <a:pt x="9745" y="35298"/>
                    <a:pt x="15797" y="51436"/>
                  </a:cubicBezTo>
                  <a:cubicBezTo>
                    <a:pt x="21849" y="66902"/>
                    <a:pt x="39332" y="74971"/>
                    <a:pt x="55470" y="68919"/>
                  </a:cubicBezTo>
                  <a:cubicBezTo>
                    <a:pt x="58160" y="68246"/>
                    <a:pt x="60177" y="66902"/>
                    <a:pt x="62194" y="64884"/>
                  </a:cubicBezTo>
                  <a:cubicBezTo>
                    <a:pt x="68246" y="60850"/>
                    <a:pt x="72281" y="54798"/>
                    <a:pt x="74971" y="48074"/>
                  </a:cubicBezTo>
                  <a:cubicBezTo>
                    <a:pt x="75643" y="46056"/>
                    <a:pt x="76315" y="43367"/>
                    <a:pt x="76988" y="40677"/>
                  </a:cubicBezTo>
                  <a:cubicBezTo>
                    <a:pt x="76988" y="40677"/>
                    <a:pt x="78333" y="43367"/>
                    <a:pt x="76988" y="49419"/>
                  </a:cubicBezTo>
                  <a:cubicBezTo>
                    <a:pt x="75643" y="57487"/>
                    <a:pt x="70936" y="64212"/>
                    <a:pt x="64212" y="69591"/>
                  </a:cubicBezTo>
                  <a:cubicBezTo>
                    <a:pt x="54798" y="76988"/>
                    <a:pt x="41349" y="79678"/>
                    <a:pt x="29918" y="75643"/>
                  </a:cubicBezTo>
                  <a:cubicBezTo>
                    <a:pt x="11090" y="69591"/>
                    <a:pt x="331" y="48746"/>
                    <a:pt x="7056" y="29918"/>
                  </a:cubicBezTo>
                  <a:cubicBezTo>
                    <a:pt x="13107" y="11090"/>
                    <a:pt x="33953" y="331"/>
                    <a:pt x="52781" y="7056"/>
                  </a:cubicBezTo>
                  <a:cubicBezTo>
                    <a:pt x="56815" y="8401"/>
                    <a:pt x="60850" y="10418"/>
                    <a:pt x="64212" y="13108"/>
                  </a:cubicBezTo>
                  <a:cubicBezTo>
                    <a:pt x="70936" y="17814"/>
                    <a:pt x="74971" y="25211"/>
                    <a:pt x="76988" y="33280"/>
                  </a:cubicBezTo>
                  <a:cubicBezTo>
                    <a:pt x="78333" y="37987"/>
                    <a:pt x="77660" y="40677"/>
                    <a:pt x="76988" y="4067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681EF941-AD53-9507-F5CD-DB5A07A719F3}"/>
                </a:ext>
              </a:extLst>
            </p:cNvPr>
            <p:cNvSpPr/>
            <p:nvPr/>
          </p:nvSpPr>
          <p:spPr>
            <a:xfrm>
              <a:off x="2048710" y="3674350"/>
              <a:ext cx="188279" cy="114312"/>
            </a:xfrm>
            <a:custGeom>
              <a:avLst/>
              <a:gdLst>
                <a:gd name="connsiteX0" fmla="*/ 188615 w 188278"/>
                <a:gd name="connsiteY0" fmla="*/ 111959 h 114312"/>
                <a:gd name="connsiteX1" fmla="*/ 179874 w 188278"/>
                <a:gd name="connsiteY1" fmla="*/ 113304 h 114312"/>
                <a:gd name="connsiteX2" fmla="*/ 155666 w 188278"/>
                <a:gd name="connsiteY2" fmla="*/ 112631 h 114312"/>
                <a:gd name="connsiteX3" fmla="*/ 21181 w 188278"/>
                <a:gd name="connsiteY3" fmla="*/ 33958 h 114312"/>
                <a:gd name="connsiteX4" fmla="*/ 8405 w 188278"/>
                <a:gd name="connsiteY4" fmla="*/ 13112 h 114312"/>
                <a:gd name="connsiteX5" fmla="*/ 5043 w 188278"/>
                <a:gd name="connsiteY5" fmla="*/ 5043 h 114312"/>
                <a:gd name="connsiteX6" fmla="*/ 24543 w 188278"/>
                <a:gd name="connsiteY6" fmla="*/ 31268 h 114312"/>
                <a:gd name="connsiteX7" fmla="*/ 156339 w 188278"/>
                <a:gd name="connsiteY7" fmla="*/ 107924 h 114312"/>
                <a:gd name="connsiteX8" fmla="*/ 188615 w 188278"/>
                <a:gd name="connsiteY8" fmla="*/ 111959 h 1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278" h="114312">
                  <a:moveTo>
                    <a:pt x="188615" y="111959"/>
                  </a:moveTo>
                  <a:cubicBezTo>
                    <a:pt x="188615" y="111959"/>
                    <a:pt x="185253" y="112631"/>
                    <a:pt x="179874" y="113304"/>
                  </a:cubicBezTo>
                  <a:cubicBezTo>
                    <a:pt x="171805" y="113976"/>
                    <a:pt x="163735" y="113304"/>
                    <a:pt x="155666" y="112631"/>
                  </a:cubicBezTo>
                  <a:cubicBezTo>
                    <a:pt x="101872" y="106579"/>
                    <a:pt x="52785" y="78338"/>
                    <a:pt x="21181" y="33958"/>
                  </a:cubicBezTo>
                  <a:cubicBezTo>
                    <a:pt x="16474" y="27233"/>
                    <a:pt x="12440" y="20509"/>
                    <a:pt x="8405" y="13112"/>
                  </a:cubicBezTo>
                  <a:cubicBezTo>
                    <a:pt x="5716" y="7733"/>
                    <a:pt x="5043" y="5043"/>
                    <a:pt x="5043" y="5043"/>
                  </a:cubicBezTo>
                  <a:cubicBezTo>
                    <a:pt x="5716" y="5043"/>
                    <a:pt x="11767" y="15802"/>
                    <a:pt x="24543" y="31268"/>
                  </a:cubicBezTo>
                  <a:cubicBezTo>
                    <a:pt x="57492" y="72286"/>
                    <a:pt x="104562" y="99183"/>
                    <a:pt x="156339" y="107924"/>
                  </a:cubicBezTo>
                  <a:cubicBezTo>
                    <a:pt x="175839" y="111286"/>
                    <a:pt x="188615" y="110614"/>
                    <a:pt x="188615" y="11195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4A6DDF24-9FCA-D9BA-EF3B-F60192B96A87}"/>
                </a:ext>
              </a:extLst>
            </p:cNvPr>
            <p:cNvSpPr/>
            <p:nvPr/>
          </p:nvSpPr>
          <p:spPr>
            <a:xfrm>
              <a:off x="1376958" y="4832937"/>
              <a:ext cx="215176" cy="215176"/>
            </a:xfrm>
            <a:custGeom>
              <a:avLst/>
              <a:gdLst>
                <a:gd name="connsiteX0" fmla="*/ 215512 w 215175"/>
                <a:gd name="connsiteY0" fmla="*/ 5043 h 215175"/>
                <a:gd name="connsiteX1" fmla="*/ 208788 w 215175"/>
                <a:gd name="connsiteY1" fmla="*/ 14457 h 215175"/>
                <a:gd name="connsiteX2" fmla="*/ 188615 w 215175"/>
                <a:gd name="connsiteY2" fmla="*/ 39337 h 215175"/>
                <a:gd name="connsiteX3" fmla="*/ 116666 w 215175"/>
                <a:gd name="connsiteY3" fmla="*/ 115993 h 215175"/>
                <a:gd name="connsiteX4" fmla="*/ 39337 w 215175"/>
                <a:gd name="connsiteY4" fmla="*/ 186598 h 215175"/>
                <a:gd name="connsiteX5" fmla="*/ 14457 w 215175"/>
                <a:gd name="connsiteY5" fmla="*/ 206771 h 215175"/>
                <a:gd name="connsiteX6" fmla="*/ 5043 w 215175"/>
                <a:gd name="connsiteY6" fmla="*/ 213495 h 215175"/>
                <a:gd name="connsiteX7" fmla="*/ 35975 w 215175"/>
                <a:gd name="connsiteY7" fmla="*/ 183236 h 215175"/>
                <a:gd name="connsiteX8" fmla="*/ 111959 w 215175"/>
                <a:gd name="connsiteY8" fmla="*/ 111287 h 215175"/>
                <a:gd name="connsiteX9" fmla="*/ 184581 w 215175"/>
                <a:gd name="connsiteY9" fmla="*/ 36647 h 215175"/>
                <a:gd name="connsiteX10" fmla="*/ 215512 w 215175"/>
                <a:gd name="connsiteY10" fmla="*/ 5043 h 21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175" h="215175">
                  <a:moveTo>
                    <a:pt x="215512" y="5043"/>
                  </a:moveTo>
                  <a:cubicBezTo>
                    <a:pt x="213495" y="8405"/>
                    <a:pt x="211478" y="11767"/>
                    <a:pt x="208788" y="14457"/>
                  </a:cubicBezTo>
                  <a:cubicBezTo>
                    <a:pt x="204081" y="20509"/>
                    <a:pt x="197357" y="28578"/>
                    <a:pt x="188615" y="39337"/>
                  </a:cubicBezTo>
                  <a:cubicBezTo>
                    <a:pt x="171132" y="59510"/>
                    <a:pt x="146252" y="87079"/>
                    <a:pt x="116666" y="115993"/>
                  </a:cubicBezTo>
                  <a:cubicBezTo>
                    <a:pt x="87751" y="144908"/>
                    <a:pt x="60182" y="169115"/>
                    <a:pt x="39337" y="186598"/>
                  </a:cubicBezTo>
                  <a:cubicBezTo>
                    <a:pt x="29251" y="195340"/>
                    <a:pt x="20509" y="202064"/>
                    <a:pt x="14457" y="206771"/>
                  </a:cubicBezTo>
                  <a:cubicBezTo>
                    <a:pt x="11767" y="209460"/>
                    <a:pt x="8405" y="211478"/>
                    <a:pt x="5043" y="213495"/>
                  </a:cubicBezTo>
                  <a:cubicBezTo>
                    <a:pt x="15130" y="202736"/>
                    <a:pt x="25216" y="192650"/>
                    <a:pt x="35975" y="183236"/>
                  </a:cubicBezTo>
                  <a:cubicBezTo>
                    <a:pt x="55475" y="165081"/>
                    <a:pt x="82372" y="140201"/>
                    <a:pt x="111959" y="111287"/>
                  </a:cubicBezTo>
                  <a:cubicBezTo>
                    <a:pt x="141545" y="82372"/>
                    <a:pt x="166425" y="56148"/>
                    <a:pt x="184581" y="36647"/>
                  </a:cubicBezTo>
                  <a:cubicBezTo>
                    <a:pt x="194667" y="25216"/>
                    <a:pt x="204753" y="15130"/>
                    <a:pt x="215512" y="504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: фигура 106">
              <a:extLst>
                <a:ext uri="{FF2B5EF4-FFF2-40B4-BE49-F238E27FC236}">
                  <a16:creationId xmlns:a16="http://schemas.microsoft.com/office/drawing/2014/main" id="{6DCC8515-FF75-F114-87A4-82961496939A}"/>
                </a:ext>
              </a:extLst>
            </p:cNvPr>
            <p:cNvSpPr/>
            <p:nvPr/>
          </p:nvSpPr>
          <p:spPr>
            <a:xfrm>
              <a:off x="2214799" y="2167446"/>
              <a:ext cx="174830" cy="1176743"/>
            </a:xfrm>
            <a:custGeom>
              <a:avLst/>
              <a:gdLst>
                <a:gd name="connsiteX0" fmla="*/ 5043 w 174830"/>
                <a:gd name="connsiteY0" fmla="*/ 5043 h 1176743"/>
                <a:gd name="connsiteX1" fmla="*/ 99855 w 174830"/>
                <a:gd name="connsiteY1" fmla="*/ 169115 h 1176743"/>
                <a:gd name="connsiteX2" fmla="*/ 174494 w 174830"/>
                <a:gd name="connsiteY2" fmla="*/ 1162958 h 1176743"/>
                <a:gd name="connsiteX3" fmla="*/ 21854 w 174830"/>
                <a:gd name="connsiteY3" fmla="*/ 1173045 h 1176743"/>
                <a:gd name="connsiteX4" fmla="*/ 5043 w 174830"/>
                <a:gd name="connsiteY4" fmla="*/ 5043 h 117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830" h="1176743">
                  <a:moveTo>
                    <a:pt x="5043" y="5043"/>
                  </a:moveTo>
                  <a:cubicBezTo>
                    <a:pt x="5043" y="5043"/>
                    <a:pt x="73630" y="33957"/>
                    <a:pt x="99855" y="169115"/>
                  </a:cubicBezTo>
                  <a:cubicBezTo>
                    <a:pt x="126080" y="304272"/>
                    <a:pt x="174494" y="1162958"/>
                    <a:pt x="174494" y="1162958"/>
                  </a:cubicBezTo>
                  <a:lnTo>
                    <a:pt x="21854" y="1173045"/>
                  </a:lnTo>
                  <a:lnTo>
                    <a:pt x="5043" y="5043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: фигура 107">
              <a:extLst>
                <a:ext uri="{FF2B5EF4-FFF2-40B4-BE49-F238E27FC236}">
                  <a16:creationId xmlns:a16="http://schemas.microsoft.com/office/drawing/2014/main" id="{A1B970E8-6931-170E-D336-AB11DC2ED0A3}"/>
                </a:ext>
              </a:extLst>
            </p:cNvPr>
            <p:cNvSpPr/>
            <p:nvPr/>
          </p:nvSpPr>
          <p:spPr>
            <a:xfrm>
              <a:off x="1536995" y="2086755"/>
              <a:ext cx="443800" cy="537940"/>
            </a:xfrm>
            <a:custGeom>
              <a:avLst/>
              <a:gdLst>
                <a:gd name="connsiteX0" fmla="*/ 89096 w 443800"/>
                <a:gd name="connsiteY0" fmla="*/ 5043 h 537939"/>
                <a:gd name="connsiteX1" fmla="*/ 5043 w 443800"/>
                <a:gd name="connsiteY1" fmla="*/ 18492 h 537939"/>
                <a:gd name="connsiteX2" fmla="*/ 348652 w 443800"/>
                <a:gd name="connsiteY2" fmla="*/ 534241 h 537939"/>
                <a:gd name="connsiteX3" fmla="*/ 440102 w 443800"/>
                <a:gd name="connsiteY3" fmla="*/ 13785 h 53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0" h="537939">
                  <a:moveTo>
                    <a:pt x="89096" y="5043"/>
                  </a:moveTo>
                  <a:lnTo>
                    <a:pt x="5043" y="18492"/>
                  </a:lnTo>
                  <a:lnTo>
                    <a:pt x="348652" y="534241"/>
                  </a:lnTo>
                  <a:lnTo>
                    <a:pt x="440102" y="13785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: фигура 108">
              <a:extLst>
                <a:ext uri="{FF2B5EF4-FFF2-40B4-BE49-F238E27FC236}">
                  <a16:creationId xmlns:a16="http://schemas.microsoft.com/office/drawing/2014/main" id="{7DB6DE1F-BEA8-CD5B-B5E4-58BC5D13C55F}"/>
                </a:ext>
              </a:extLst>
            </p:cNvPr>
            <p:cNvSpPr/>
            <p:nvPr/>
          </p:nvSpPr>
          <p:spPr>
            <a:xfrm>
              <a:off x="1261301" y="2095497"/>
              <a:ext cx="981740" cy="1607095"/>
            </a:xfrm>
            <a:custGeom>
              <a:avLst/>
              <a:gdLst>
                <a:gd name="connsiteX0" fmla="*/ 958541 w 981739"/>
                <a:gd name="connsiteY0" fmla="*/ 76993 h 1607094"/>
                <a:gd name="connsiteX1" fmla="*/ 715796 w 981739"/>
                <a:gd name="connsiteY1" fmla="*/ 5043 h 1607094"/>
                <a:gd name="connsiteX2" fmla="*/ 624346 w 981739"/>
                <a:gd name="connsiteY2" fmla="*/ 413877 h 1607094"/>
                <a:gd name="connsiteX3" fmla="*/ 280737 w 981739"/>
                <a:gd name="connsiteY3" fmla="*/ 9750 h 1607094"/>
                <a:gd name="connsiteX4" fmla="*/ 5043 w 981739"/>
                <a:gd name="connsiteY4" fmla="*/ 67579 h 1607094"/>
                <a:gd name="connsiteX5" fmla="*/ 6388 w 981739"/>
                <a:gd name="connsiteY5" fmla="*/ 72286 h 1607094"/>
                <a:gd name="connsiteX6" fmla="*/ 184581 w 981739"/>
                <a:gd name="connsiteY6" fmla="*/ 741348 h 1607094"/>
                <a:gd name="connsiteX7" fmla="*/ 175167 w 981739"/>
                <a:gd name="connsiteY7" fmla="*/ 818677 h 1607094"/>
                <a:gd name="connsiteX8" fmla="*/ 54803 w 981739"/>
                <a:gd name="connsiteY8" fmla="*/ 1012335 h 1607094"/>
                <a:gd name="connsiteX9" fmla="*/ 37992 w 981739"/>
                <a:gd name="connsiteY9" fmla="*/ 1314926 h 1607094"/>
                <a:gd name="connsiteX10" fmla="*/ 26561 w 981739"/>
                <a:gd name="connsiteY10" fmla="*/ 1516654 h 1607094"/>
                <a:gd name="connsiteX11" fmla="*/ 506672 w 981739"/>
                <a:gd name="connsiteY11" fmla="*/ 1604069 h 1607094"/>
                <a:gd name="connsiteX12" fmla="*/ 981404 w 981739"/>
                <a:gd name="connsiteY12" fmla="*/ 1529430 h 1607094"/>
                <a:gd name="connsiteX13" fmla="*/ 961231 w 981739"/>
                <a:gd name="connsiteY13" fmla="*/ 364118 h 1607094"/>
                <a:gd name="connsiteX14" fmla="*/ 958541 w 981739"/>
                <a:gd name="connsiteY14" fmla="*/ 76993 h 16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1739" h="1607094">
                  <a:moveTo>
                    <a:pt x="958541" y="76993"/>
                  </a:moveTo>
                  <a:cubicBezTo>
                    <a:pt x="891971" y="47406"/>
                    <a:pt x="715796" y="5043"/>
                    <a:pt x="715796" y="5043"/>
                  </a:cubicBezTo>
                  <a:lnTo>
                    <a:pt x="624346" y="413877"/>
                  </a:lnTo>
                  <a:lnTo>
                    <a:pt x="280737" y="9750"/>
                  </a:lnTo>
                  <a:cubicBezTo>
                    <a:pt x="280737" y="9750"/>
                    <a:pt x="46061" y="39337"/>
                    <a:pt x="5043" y="67579"/>
                  </a:cubicBezTo>
                  <a:lnTo>
                    <a:pt x="6388" y="72286"/>
                  </a:lnTo>
                  <a:lnTo>
                    <a:pt x="184581" y="741348"/>
                  </a:lnTo>
                  <a:cubicBezTo>
                    <a:pt x="193322" y="766900"/>
                    <a:pt x="189960" y="795142"/>
                    <a:pt x="175167" y="818677"/>
                  </a:cubicBezTo>
                  <a:lnTo>
                    <a:pt x="54803" y="1012335"/>
                  </a:lnTo>
                  <a:lnTo>
                    <a:pt x="37992" y="1314926"/>
                  </a:lnTo>
                  <a:lnTo>
                    <a:pt x="26561" y="1516654"/>
                  </a:lnTo>
                  <a:cubicBezTo>
                    <a:pt x="26561" y="1516654"/>
                    <a:pt x="410515" y="1601379"/>
                    <a:pt x="506672" y="1604069"/>
                  </a:cubicBezTo>
                  <a:cubicBezTo>
                    <a:pt x="602829" y="1606759"/>
                    <a:pt x="981404" y="1529430"/>
                    <a:pt x="981404" y="1529430"/>
                  </a:cubicBezTo>
                  <a:cubicBezTo>
                    <a:pt x="981404" y="1529430"/>
                    <a:pt x="961231" y="442792"/>
                    <a:pt x="961231" y="364118"/>
                  </a:cubicBezTo>
                  <a:cubicBezTo>
                    <a:pt x="961903" y="280737"/>
                    <a:pt x="958541" y="76993"/>
                    <a:pt x="958541" y="76993"/>
                  </a:cubicBez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: фигура 109">
              <a:extLst>
                <a:ext uri="{FF2B5EF4-FFF2-40B4-BE49-F238E27FC236}">
                  <a16:creationId xmlns:a16="http://schemas.microsoft.com/office/drawing/2014/main" id="{DD57620C-1882-B650-A3B4-EABA5925A666}"/>
                </a:ext>
              </a:extLst>
            </p:cNvPr>
            <p:cNvSpPr/>
            <p:nvPr/>
          </p:nvSpPr>
          <p:spPr>
            <a:xfrm>
              <a:off x="1296267" y="3076564"/>
              <a:ext cx="941394" cy="262246"/>
            </a:xfrm>
            <a:custGeom>
              <a:avLst/>
              <a:gdLst>
                <a:gd name="connsiteX0" fmla="*/ 16474 w 941394"/>
                <a:gd name="connsiteY0" fmla="*/ 100528 h 262245"/>
                <a:gd name="connsiteX1" fmla="*/ 936351 w 941394"/>
                <a:gd name="connsiteY1" fmla="*/ 5043 h 262245"/>
                <a:gd name="connsiteX2" fmla="*/ 939713 w 941394"/>
                <a:gd name="connsiteY2" fmla="*/ 205426 h 262245"/>
                <a:gd name="connsiteX3" fmla="*/ 5043 w 941394"/>
                <a:gd name="connsiteY3" fmla="*/ 263254 h 262245"/>
                <a:gd name="connsiteX4" fmla="*/ 13112 w 941394"/>
                <a:gd name="connsiteY4" fmla="*/ 161046 h 262245"/>
                <a:gd name="connsiteX5" fmla="*/ 16474 w 941394"/>
                <a:gd name="connsiteY5" fmla="*/ 100528 h 2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1394" h="262245">
                  <a:moveTo>
                    <a:pt x="16474" y="100528"/>
                  </a:moveTo>
                  <a:cubicBezTo>
                    <a:pt x="41354" y="86407"/>
                    <a:pt x="936351" y="5043"/>
                    <a:pt x="936351" y="5043"/>
                  </a:cubicBezTo>
                  <a:lnTo>
                    <a:pt x="939713" y="205426"/>
                  </a:lnTo>
                  <a:lnTo>
                    <a:pt x="5043" y="263254"/>
                  </a:lnTo>
                  <a:lnTo>
                    <a:pt x="13112" y="161046"/>
                  </a:lnTo>
                  <a:lnTo>
                    <a:pt x="16474" y="100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: фигура 110">
              <a:extLst>
                <a:ext uri="{FF2B5EF4-FFF2-40B4-BE49-F238E27FC236}">
                  <a16:creationId xmlns:a16="http://schemas.microsoft.com/office/drawing/2014/main" id="{C270FFD4-D3D6-0FCF-31F4-DE68D6EEE1F9}"/>
                </a:ext>
              </a:extLst>
            </p:cNvPr>
            <p:cNvSpPr/>
            <p:nvPr/>
          </p:nvSpPr>
          <p:spPr>
            <a:xfrm>
              <a:off x="1284836" y="3350914"/>
              <a:ext cx="954843" cy="221900"/>
            </a:xfrm>
            <a:custGeom>
              <a:avLst/>
              <a:gdLst>
                <a:gd name="connsiteX0" fmla="*/ 952490 w 954842"/>
                <a:gd name="connsiteY0" fmla="*/ 5043 h 221900"/>
                <a:gd name="connsiteX1" fmla="*/ 956524 w 954842"/>
                <a:gd name="connsiteY1" fmla="*/ 200719 h 221900"/>
                <a:gd name="connsiteX2" fmla="*/ 5043 w 954842"/>
                <a:gd name="connsiteY2" fmla="*/ 220219 h 221900"/>
                <a:gd name="connsiteX3" fmla="*/ 14457 w 954842"/>
                <a:gd name="connsiteY3" fmla="*/ 58837 h 22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4842" h="221900">
                  <a:moveTo>
                    <a:pt x="952490" y="5043"/>
                  </a:moveTo>
                  <a:lnTo>
                    <a:pt x="956524" y="200719"/>
                  </a:lnTo>
                  <a:lnTo>
                    <a:pt x="5043" y="220219"/>
                  </a:lnTo>
                  <a:lnTo>
                    <a:pt x="14457" y="588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id="{B30DBA7D-F203-5470-8459-3FDC46FEF91C}"/>
                </a:ext>
              </a:extLst>
            </p:cNvPr>
            <p:cNvSpPr/>
            <p:nvPr/>
          </p:nvSpPr>
          <p:spPr>
            <a:xfrm>
              <a:off x="1258611" y="2525176"/>
              <a:ext cx="195003" cy="585009"/>
            </a:xfrm>
            <a:custGeom>
              <a:avLst/>
              <a:gdLst>
                <a:gd name="connsiteX0" fmla="*/ 5043 w 195003"/>
                <a:gd name="connsiteY0" fmla="*/ 339911 h 585009"/>
                <a:gd name="connsiteX1" fmla="*/ 57492 w 195003"/>
                <a:gd name="connsiteY1" fmla="*/ 581984 h 585009"/>
                <a:gd name="connsiteX2" fmla="*/ 183908 w 195003"/>
                <a:gd name="connsiteY2" fmla="*/ 378911 h 585009"/>
                <a:gd name="connsiteX3" fmla="*/ 191977 w 195003"/>
                <a:gd name="connsiteY3" fmla="*/ 321083 h 585009"/>
                <a:gd name="connsiteX4" fmla="*/ 103890 w 195003"/>
                <a:gd name="connsiteY4" fmla="*/ 5043 h 585009"/>
                <a:gd name="connsiteX5" fmla="*/ 5043 w 195003"/>
                <a:gd name="connsiteY5" fmla="*/ 339911 h 58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03" h="585009">
                  <a:moveTo>
                    <a:pt x="5043" y="339911"/>
                  </a:moveTo>
                  <a:lnTo>
                    <a:pt x="57492" y="581984"/>
                  </a:lnTo>
                  <a:lnTo>
                    <a:pt x="183908" y="378911"/>
                  </a:lnTo>
                  <a:cubicBezTo>
                    <a:pt x="194667" y="361428"/>
                    <a:pt x="197357" y="340583"/>
                    <a:pt x="191977" y="321083"/>
                  </a:cubicBezTo>
                  <a:lnTo>
                    <a:pt x="103890" y="5043"/>
                  </a:lnTo>
                  <a:lnTo>
                    <a:pt x="5043" y="339911"/>
                  </a:lnTo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: фигура 112">
              <a:extLst>
                <a:ext uri="{FF2B5EF4-FFF2-40B4-BE49-F238E27FC236}">
                  <a16:creationId xmlns:a16="http://schemas.microsoft.com/office/drawing/2014/main" id="{ED9A8138-EF55-FADE-6F70-B7510243CE1D}"/>
                </a:ext>
              </a:extLst>
            </p:cNvPr>
            <p:cNvSpPr/>
            <p:nvPr/>
          </p:nvSpPr>
          <p:spPr>
            <a:xfrm>
              <a:off x="956692" y="2158032"/>
              <a:ext cx="430352" cy="1371746"/>
            </a:xfrm>
            <a:custGeom>
              <a:avLst/>
              <a:gdLst>
                <a:gd name="connsiteX0" fmla="*/ 309652 w 430351"/>
                <a:gd name="connsiteY0" fmla="*/ 5043 h 1371746"/>
                <a:gd name="connsiteX1" fmla="*/ 262582 w 430351"/>
                <a:gd name="connsiteY1" fmla="*/ 52785 h 1371746"/>
                <a:gd name="connsiteX2" fmla="*/ 5043 w 430351"/>
                <a:gd name="connsiteY2" fmla="*/ 899368 h 1371746"/>
                <a:gd name="connsiteX3" fmla="*/ 157684 w 430351"/>
                <a:gd name="connsiteY3" fmla="*/ 1372082 h 1371746"/>
                <a:gd name="connsiteX4" fmla="*/ 402446 w 430351"/>
                <a:gd name="connsiteY4" fmla="*/ 1278616 h 1371746"/>
                <a:gd name="connsiteX5" fmla="*/ 294186 w 430351"/>
                <a:gd name="connsiteY5" fmla="*/ 876505 h 1371746"/>
                <a:gd name="connsiteX6" fmla="*/ 429343 w 430351"/>
                <a:gd name="connsiteY6" fmla="*/ 454223 h 1371746"/>
                <a:gd name="connsiteX7" fmla="*/ 309652 w 430351"/>
                <a:gd name="connsiteY7" fmla="*/ 5043 h 137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0351" h="1371746">
                  <a:moveTo>
                    <a:pt x="309652" y="5043"/>
                  </a:moveTo>
                  <a:cubicBezTo>
                    <a:pt x="290824" y="17819"/>
                    <a:pt x="274686" y="33957"/>
                    <a:pt x="262582" y="52785"/>
                  </a:cubicBezTo>
                  <a:cubicBezTo>
                    <a:pt x="246444" y="79682"/>
                    <a:pt x="5043" y="865074"/>
                    <a:pt x="5043" y="899368"/>
                  </a:cubicBezTo>
                  <a:cubicBezTo>
                    <a:pt x="5043" y="933662"/>
                    <a:pt x="157684" y="1372082"/>
                    <a:pt x="157684" y="1372082"/>
                  </a:cubicBezTo>
                  <a:lnTo>
                    <a:pt x="402446" y="1278616"/>
                  </a:lnTo>
                  <a:lnTo>
                    <a:pt x="294186" y="876505"/>
                  </a:lnTo>
                  <a:lnTo>
                    <a:pt x="429343" y="454223"/>
                  </a:lnTo>
                  <a:lnTo>
                    <a:pt x="309652" y="5043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: фигура 113">
              <a:extLst>
                <a:ext uri="{FF2B5EF4-FFF2-40B4-BE49-F238E27FC236}">
                  <a16:creationId xmlns:a16="http://schemas.microsoft.com/office/drawing/2014/main" id="{FB1968F7-9427-A927-DB26-D4B2A4041A09}"/>
                </a:ext>
              </a:extLst>
            </p:cNvPr>
            <p:cNvSpPr/>
            <p:nvPr/>
          </p:nvSpPr>
          <p:spPr>
            <a:xfrm>
              <a:off x="1179265" y="2996546"/>
              <a:ext cx="73967" cy="47070"/>
            </a:xfrm>
            <a:custGeom>
              <a:avLst/>
              <a:gdLst>
                <a:gd name="connsiteX0" fmla="*/ 74303 w 73966"/>
                <a:gd name="connsiteY0" fmla="*/ 46734 h 47069"/>
                <a:gd name="connsiteX1" fmla="*/ 42699 w 73966"/>
                <a:gd name="connsiteY1" fmla="*/ 21854 h 47069"/>
                <a:gd name="connsiteX2" fmla="*/ 5043 w 73966"/>
                <a:gd name="connsiteY2" fmla="*/ 5043 h 47069"/>
                <a:gd name="connsiteX3" fmla="*/ 74303 w 73966"/>
                <a:gd name="connsiteY3" fmla="*/ 46734 h 47069"/>
                <a:gd name="connsiteX4" fmla="*/ 74303 w 73966"/>
                <a:gd name="connsiteY4" fmla="*/ 46734 h 4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66" h="47069">
                  <a:moveTo>
                    <a:pt x="74303" y="46734"/>
                  </a:moveTo>
                  <a:cubicBezTo>
                    <a:pt x="72958" y="48078"/>
                    <a:pt x="61527" y="32613"/>
                    <a:pt x="42699" y="21854"/>
                  </a:cubicBezTo>
                  <a:cubicBezTo>
                    <a:pt x="23199" y="11095"/>
                    <a:pt x="5043" y="7060"/>
                    <a:pt x="5043" y="5043"/>
                  </a:cubicBezTo>
                  <a:cubicBezTo>
                    <a:pt x="33957" y="5043"/>
                    <a:pt x="60854" y="21181"/>
                    <a:pt x="74303" y="46734"/>
                  </a:cubicBezTo>
                  <a:lnTo>
                    <a:pt x="74303" y="4673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: фигура 114">
              <a:extLst>
                <a:ext uri="{FF2B5EF4-FFF2-40B4-BE49-F238E27FC236}">
                  <a16:creationId xmlns:a16="http://schemas.microsoft.com/office/drawing/2014/main" id="{5DE1FE95-E4F9-B175-3628-19BFE9424F48}"/>
                </a:ext>
              </a:extLst>
            </p:cNvPr>
            <p:cNvSpPr/>
            <p:nvPr/>
          </p:nvSpPr>
          <p:spPr>
            <a:xfrm>
              <a:off x="1245835" y="3028822"/>
              <a:ext cx="114312" cy="410179"/>
            </a:xfrm>
            <a:custGeom>
              <a:avLst/>
              <a:gdLst>
                <a:gd name="connsiteX0" fmla="*/ 5043 w 114312"/>
                <a:gd name="connsiteY0" fmla="*/ 5043 h 410179"/>
                <a:gd name="connsiteX1" fmla="*/ 9750 w 114312"/>
                <a:gd name="connsiteY1" fmla="*/ 20509 h 410179"/>
                <a:gd name="connsiteX2" fmla="*/ 21181 w 114312"/>
                <a:gd name="connsiteY2" fmla="*/ 63544 h 410179"/>
                <a:gd name="connsiteX3" fmla="*/ 62199 w 114312"/>
                <a:gd name="connsiteY3" fmla="*/ 204753 h 410179"/>
                <a:gd name="connsiteX4" fmla="*/ 101200 w 114312"/>
                <a:gd name="connsiteY4" fmla="*/ 347307 h 410179"/>
                <a:gd name="connsiteX5" fmla="*/ 110614 w 114312"/>
                <a:gd name="connsiteY5" fmla="*/ 391015 h 410179"/>
                <a:gd name="connsiteX6" fmla="*/ 113304 w 114312"/>
                <a:gd name="connsiteY6" fmla="*/ 407153 h 410179"/>
                <a:gd name="connsiteX7" fmla="*/ 108597 w 114312"/>
                <a:gd name="connsiteY7" fmla="*/ 391687 h 410179"/>
                <a:gd name="connsiteX8" fmla="*/ 97165 w 114312"/>
                <a:gd name="connsiteY8" fmla="*/ 348652 h 410179"/>
                <a:gd name="connsiteX9" fmla="*/ 56147 w 114312"/>
                <a:gd name="connsiteY9" fmla="*/ 206771 h 410179"/>
                <a:gd name="connsiteX10" fmla="*/ 17147 w 114312"/>
                <a:gd name="connsiteY10" fmla="*/ 64217 h 410179"/>
                <a:gd name="connsiteX11" fmla="*/ 7733 w 114312"/>
                <a:gd name="connsiteY11" fmla="*/ 20509 h 410179"/>
                <a:gd name="connsiteX12" fmla="*/ 5043 w 114312"/>
                <a:gd name="connsiteY12" fmla="*/ 5043 h 41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12" h="410179">
                  <a:moveTo>
                    <a:pt x="5043" y="5043"/>
                  </a:moveTo>
                  <a:cubicBezTo>
                    <a:pt x="7060" y="10423"/>
                    <a:pt x="9078" y="15130"/>
                    <a:pt x="9750" y="20509"/>
                  </a:cubicBezTo>
                  <a:cubicBezTo>
                    <a:pt x="13112" y="31940"/>
                    <a:pt x="16474" y="46734"/>
                    <a:pt x="21181" y="63544"/>
                  </a:cubicBezTo>
                  <a:cubicBezTo>
                    <a:pt x="31268" y="99855"/>
                    <a:pt x="46061" y="149614"/>
                    <a:pt x="62199" y="204753"/>
                  </a:cubicBezTo>
                  <a:cubicBezTo>
                    <a:pt x="78337" y="259892"/>
                    <a:pt x="92458" y="310324"/>
                    <a:pt x="101200" y="347307"/>
                  </a:cubicBezTo>
                  <a:cubicBezTo>
                    <a:pt x="105234" y="365463"/>
                    <a:pt x="108597" y="380929"/>
                    <a:pt x="110614" y="391015"/>
                  </a:cubicBezTo>
                  <a:cubicBezTo>
                    <a:pt x="111959" y="396394"/>
                    <a:pt x="112631" y="401774"/>
                    <a:pt x="113304" y="407153"/>
                  </a:cubicBezTo>
                  <a:cubicBezTo>
                    <a:pt x="111286" y="401774"/>
                    <a:pt x="109269" y="397067"/>
                    <a:pt x="108597" y="391687"/>
                  </a:cubicBezTo>
                  <a:cubicBezTo>
                    <a:pt x="105907" y="380256"/>
                    <a:pt x="101872" y="366135"/>
                    <a:pt x="97165" y="348652"/>
                  </a:cubicBezTo>
                  <a:cubicBezTo>
                    <a:pt x="87079" y="312341"/>
                    <a:pt x="72286" y="261909"/>
                    <a:pt x="56147" y="206771"/>
                  </a:cubicBezTo>
                  <a:cubicBezTo>
                    <a:pt x="40009" y="151632"/>
                    <a:pt x="25888" y="101200"/>
                    <a:pt x="17147" y="64217"/>
                  </a:cubicBezTo>
                  <a:cubicBezTo>
                    <a:pt x="13112" y="46061"/>
                    <a:pt x="9750" y="31268"/>
                    <a:pt x="7733" y="20509"/>
                  </a:cubicBezTo>
                  <a:cubicBezTo>
                    <a:pt x="5716" y="15802"/>
                    <a:pt x="5043" y="10423"/>
                    <a:pt x="5043" y="504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: фигура 115">
              <a:extLst>
                <a:ext uri="{FF2B5EF4-FFF2-40B4-BE49-F238E27FC236}">
                  <a16:creationId xmlns:a16="http://schemas.microsoft.com/office/drawing/2014/main" id="{E1B7D244-E8AB-A482-3FAE-9FF7807C7F30}"/>
                </a:ext>
              </a:extLst>
            </p:cNvPr>
            <p:cNvSpPr/>
            <p:nvPr/>
          </p:nvSpPr>
          <p:spPr>
            <a:xfrm>
              <a:off x="1245162" y="2668403"/>
              <a:ext cx="114312" cy="369834"/>
            </a:xfrm>
            <a:custGeom>
              <a:avLst/>
              <a:gdLst>
                <a:gd name="connsiteX0" fmla="*/ 113304 w 114312"/>
                <a:gd name="connsiteY0" fmla="*/ 5043 h 369833"/>
                <a:gd name="connsiteX1" fmla="*/ 112631 w 114312"/>
                <a:gd name="connsiteY1" fmla="*/ 19837 h 369833"/>
                <a:gd name="connsiteX2" fmla="*/ 106579 w 114312"/>
                <a:gd name="connsiteY2" fmla="*/ 60182 h 369833"/>
                <a:gd name="connsiteX3" fmla="*/ 70268 w 114312"/>
                <a:gd name="connsiteY3" fmla="*/ 190632 h 369833"/>
                <a:gd name="connsiteX4" fmla="*/ 24544 w 114312"/>
                <a:gd name="connsiteY4" fmla="*/ 317721 h 369833"/>
                <a:gd name="connsiteX5" fmla="*/ 10423 w 114312"/>
                <a:gd name="connsiteY5" fmla="*/ 356049 h 369833"/>
                <a:gd name="connsiteX6" fmla="*/ 5043 w 114312"/>
                <a:gd name="connsiteY6" fmla="*/ 370170 h 369833"/>
                <a:gd name="connsiteX7" fmla="*/ 8405 w 114312"/>
                <a:gd name="connsiteY7" fmla="*/ 355376 h 369833"/>
                <a:gd name="connsiteX8" fmla="*/ 20509 w 114312"/>
                <a:gd name="connsiteY8" fmla="*/ 316376 h 369833"/>
                <a:gd name="connsiteX9" fmla="*/ 64217 w 114312"/>
                <a:gd name="connsiteY9" fmla="*/ 188615 h 369833"/>
                <a:gd name="connsiteX10" fmla="*/ 101872 w 114312"/>
                <a:gd name="connsiteY10" fmla="*/ 58837 h 369833"/>
                <a:gd name="connsiteX11" fmla="*/ 109941 w 114312"/>
                <a:gd name="connsiteY11" fmla="*/ 19164 h 369833"/>
                <a:gd name="connsiteX12" fmla="*/ 113304 w 114312"/>
                <a:gd name="connsiteY12" fmla="*/ 5043 h 36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12" h="369833">
                  <a:moveTo>
                    <a:pt x="113304" y="5043"/>
                  </a:moveTo>
                  <a:cubicBezTo>
                    <a:pt x="113304" y="10423"/>
                    <a:pt x="113304" y="15130"/>
                    <a:pt x="112631" y="19837"/>
                  </a:cubicBezTo>
                  <a:cubicBezTo>
                    <a:pt x="111959" y="29251"/>
                    <a:pt x="109269" y="43371"/>
                    <a:pt x="106579" y="60182"/>
                  </a:cubicBezTo>
                  <a:cubicBezTo>
                    <a:pt x="97838" y="104562"/>
                    <a:pt x="85734" y="148270"/>
                    <a:pt x="70268" y="190632"/>
                  </a:cubicBezTo>
                  <a:cubicBezTo>
                    <a:pt x="53458" y="240392"/>
                    <a:pt x="35975" y="285444"/>
                    <a:pt x="24544" y="317721"/>
                  </a:cubicBezTo>
                  <a:lnTo>
                    <a:pt x="10423" y="356049"/>
                  </a:lnTo>
                  <a:cubicBezTo>
                    <a:pt x="9078" y="360756"/>
                    <a:pt x="7060" y="365463"/>
                    <a:pt x="5043" y="370170"/>
                  </a:cubicBezTo>
                  <a:cubicBezTo>
                    <a:pt x="5716" y="365463"/>
                    <a:pt x="6388" y="360083"/>
                    <a:pt x="8405" y="355376"/>
                  </a:cubicBezTo>
                  <a:cubicBezTo>
                    <a:pt x="11095" y="345962"/>
                    <a:pt x="15130" y="332514"/>
                    <a:pt x="20509" y="316376"/>
                  </a:cubicBezTo>
                  <a:cubicBezTo>
                    <a:pt x="31268" y="283427"/>
                    <a:pt x="47406" y="238375"/>
                    <a:pt x="64217" y="188615"/>
                  </a:cubicBezTo>
                  <a:cubicBezTo>
                    <a:pt x="79010" y="146252"/>
                    <a:pt x="91114" y="102545"/>
                    <a:pt x="101872" y="58837"/>
                  </a:cubicBezTo>
                  <a:cubicBezTo>
                    <a:pt x="105907" y="42027"/>
                    <a:pt x="108597" y="28578"/>
                    <a:pt x="109941" y="19164"/>
                  </a:cubicBezTo>
                  <a:cubicBezTo>
                    <a:pt x="110614" y="15130"/>
                    <a:pt x="111286" y="10423"/>
                    <a:pt x="113304" y="504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: фигура 116">
              <a:extLst>
                <a:ext uri="{FF2B5EF4-FFF2-40B4-BE49-F238E27FC236}">
                  <a16:creationId xmlns:a16="http://schemas.microsoft.com/office/drawing/2014/main" id="{6E148541-A086-FECF-6616-2028D9DF8266}"/>
                </a:ext>
              </a:extLst>
            </p:cNvPr>
            <p:cNvSpPr/>
            <p:nvPr/>
          </p:nvSpPr>
          <p:spPr>
            <a:xfrm>
              <a:off x="1147661" y="3445725"/>
              <a:ext cx="470697" cy="470697"/>
            </a:xfrm>
            <a:custGeom>
              <a:avLst/>
              <a:gdLst>
                <a:gd name="connsiteX0" fmla="*/ 218874 w 470697"/>
                <a:gd name="connsiteY0" fmla="*/ 466999 h 470697"/>
                <a:gd name="connsiteX1" fmla="*/ 337893 w 470697"/>
                <a:gd name="connsiteY1" fmla="*/ 374204 h 470697"/>
                <a:gd name="connsiteX2" fmla="*/ 337893 w 470697"/>
                <a:gd name="connsiteY2" fmla="*/ 370842 h 470697"/>
                <a:gd name="connsiteX3" fmla="*/ 341928 w 470697"/>
                <a:gd name="connsiteY3" fmla="*/ 368825 h 470697"/>
                <a:gd name="connsiteX4" fmla="*/ 379584 w 470697"/>
                <a:gd name="connsiteY4" fmla="*/ 319738 h 470697"/>
                <a:gd name="connsiteX5" fmla="*/ 359411 w 470697"/>
                <a:gd name="connsiteY5" fmla="*/ 256530 h 470697"/>
                <a:gd name="connsiteX6" fmla="*/ 469016 w 470697"/>
                <a:gd name="connsiteY6" fmla="*/ 220219 h 470697"/>
                <a:gd name="connsiteX7" fmla="*/ 444136 w 470697"/>
                <a:gd name="connsiteY7" fmla="*/ 197357 h 470697"/>
                <a:gd name="connsiteX8" fmla="*/ 386980 w 470697"/>
                <a:gd name="connsiteY8" fmla="*/ 208788 h 470697"/>
                <a:gd name="connsiteX9" fmla="*/ 340583 w 470697"/>
                <a:gd name="connsiteY9" fmla="*/ 205426 h 470697"/>
                <a:gd name="connsiteX10" fmla="*/ 266616 w 470697"/>
                <a:gd name="connsiteY10" fmla="*/ 152977 h 470697"/>
                <a:gd name="connsiteX11" fmla="*/ 250478 w 470697"/>
                <a:gd name="connsiteY11" fmla="*/ 148270 h 470697"/>
                <a:gd name="connsiteX12" fmla="*/ 237030 w 470697"/>
                <a:gd name="connsiteY12" fmla="*/ 145580 h 470697"/>
                <a:gd name="connsiteX13" fmla="*/ 205426 w 470697"/>
                <a:gd name="connsiteY13" fmla="*/ 118011 h 470697"/>
                <a:gd name="connsiteX14" fmla="*/ 174494 w 470697"/>
                <a:gd name="connsiteY14" fmla="*/ 5043 h 470697"/>
                <a:gd name="connsiteX15" fmla="*/ 5043 w 470697"/>
                <a:gd name="connsiteY15" fmla="*/ 69596 h 470697"/>
                <a:gd name="connsiteX16" fmla="*/ 97165 w 470697"/>
                <a:gd name="connsiteY16" fmla="*/ 272668 h 470697"/>
                <a:gd name="connsiteX17" fmla="*/ 218874 w 470697"/>
                <a:gd name="connsiteY17" fmla="*/ 466999 h 47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0697" h="470697">
                  <a:moveTo>
                    <a:pt x="218874" y="466999"/>
                  </a:moveTo>
                  <a:cubicBezTo>
                    <a:pt x="265272" y="445481"/>
                    <a:pt x="305617" y="413877"/>
                    <a:pt x="337893" y="374204"/>
                  </a:cubicBezTo>
                  <a:cubicBezTo>
                    <a:pt x="337221" y="372860"/>
                    <a:pt x="337221" y="371515"/>
                    <a:pt x="337893" y="370842"/>
                  </a:cubicBezTo>
                  <a:cubicBezTo>
                    <a:pt x="339238" y="369497"/>
                    <a:pt x="340583" y="368825"/>
                    <a:pt x="341928" y="368825"/>
                  </a:cubicBezTo>
                  <a:cubicBezTo>
                    <a:pt x="355376" y="353359"/>
                    <a:pt x="367480" y="336549"/>
                    <a:pt x="379584" y="319738"/>
                  </a:cubicBezTo>
                  <a:cubicBezTo>
                    <a:pt x="349997" y="294186"/>
                    <a:pt x="312341" y="256530"/>
                    <a:pt x="359411" y="256530"/>
                  </a:cubicBezTo>
                  <a:cubicBezTo>
                    <a:pt x="417239" y="256530"/>
                    <a:pt x="461620" y="234340"/>
                    <a:pt x="469016" y="220219"/>
                  </a:cubicBezTo>
                  <a:cubicBezTo>
                    <a:pt x="476413" y="206098"/>
                    <a:pt x="459602" y="189960"/>
                    <a:pt x="444136" y="197357"/>
                  </a:cubicBezTo>
                  <a:cubicBezTo>
                    <a:pt x="425981" y="203408"/>
                    <a:pt x="406481" y="207443"/>
                    <a:pt x="386980" y="208788"/>
                  </a:cubicBezTo>
                  <a:cubicBezTo>
                    <a:pt x="371515" y="210133"/>
                    <a:pt x="355376" y="209460"/>
                    <a:pt x="340583" y="205426"/>
                  </a:cubicBezTo>
                  <a:cubicBezTo>
                    <a:pt x="331169" y="202736"/>
                    <a:pt x="300910" y="175167"/>
                    <a:pt x="266616" y="152977"/>
                  </a:cubicBezTo>
                  <a:cubicBezTo>
                    <a:pt x="261909" y="149614"/>
                    <a:pt x="255858" y="148270"/>
                    <a:pt x="250478" y="148270"/>
                  </a:cubicBezTo>
                  <a:lnTo>
                    <a:pt x="237030" y="145580"/>
                  </a:lnTo>
                  <a:cubicBezTo>
                    <a:pt x="222236" y="142218"/>
                    <a:pt x="210133" y="132132"/>
                    <a:pt x="205426" y="118011"/>
                  </a:cubicBezTo>
                  <a:lnTo>
                    <a:pt x="174494" y="5043"/>
                  </a:lnTo>
                  <a:lnTo>
                    <a:pt x="5043" y="69596"/>
                  </a:lnTo>
                  <a:lnTo>
                    <a:pt x="97165" y="272668"/>
                  </a:lnTo>
                  <a:cubicBezTo>
                    <a:pt x="96493" y="272668"/>
                    <a:pt x="167098" y="399084"/>
                    <a:pt x="218874" y="466999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: фигура 117">
              <a:extLst>
                <a:ext uri="{FF2B5EF4-FFF2-40B4-BE49-F238E27FC236}">
                  <a16:creationId xmlns:a16="http://schemas.microsoft.com/office/drawing/2014/main" id="{1C4C8932-5CD8-5148-4DD8-B5FE900E968C}"/>
                </a:ext>
              </a:extLst>
            </p:cNvPr>
            <p:cNvSpPr/>
            <p:nvPr/>
          </p:nvSpPr>
          <p:spPr>
            <a:xfrm>
              <a:off x="1326504" y="3746948"/>
              <a:ext cx="215176" cy="181555"/>
            </a:xfrm>
            <a:custGeom>
              <a:avLst/>
              <a:gdLst>
                <a:gd name="connsiteX0" fmla="*/ 5065 w 215175"/>
                <a:gd name="connsiteY0" fmla="*/ 179897 h 181554"/>
                <a:gd name="connsiteX1" fmla="*/ 44066 w 215175"/>
                <a:gd name="connsiteY1" fmla="*/ 167121 h 181554"/>
                <a:gd name="connsiteX2" fmla="*/ 192672 w 215175"/>
                <a:gd name="connsiteY2" fmla="*/ 41378 h 181554"/>
                <a:gd name="connsiteX3" fmla="*/ 210827 w 215175"/>
                <a:gd name="connsiteY3" fmla="*/ 5067 h 181554"/>
                <a:gd name="connsiteX4" fmla="*/ 122067 w 215175"/>
                <a:gd name="connsiteY4" fmla="*/ 108620 h 181554"/>
                <a:gd name="connsiteX5" fmla="*/ 5065 w 215175"/>
                <a:gd name="connsiteY5" fmla="*/ 179897 h 18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175" h="181554">
                  <a:moveTo>
                    <a:pt x="5065" y="179897"/>
                  </a:moveTo>
                  <a:cubicBezTo>
                    <a:pt x="18514" y="177880"/>
                    <a:pt x="31962" y="173845"/>
                    <a:pt x="44066" y="167121"/>
                  </a:cubicBezTo>
                  <a:cubicBezTo>
                    <a:pt x="105257" y="140896"/>
                    <a:pt x="156361" y="97189"/>
                    <a:pt x="192672" y="41378"/>
                  </a:cubicBezTo>
                  <a:cubicBezTo>
                    <a:pt x="200741" y="29946"/>
                    <a:pt x="206793" y="17843"/>
                    <a:pt x="210827" y="5067"/>
                  </a:cubicBezTo>
                  <a:cubicBezTo>
                    <a:pt x="208138" y="3722"/>
                    <a:pt x="180568" y="60205"/>
                    <a:pt x="122067" y="108620"/>
                  </a:cubicBezTo>
                  <a:cubicBezTo>
                    <a:pt x="63566" y="157707"/>
                    <a:pt x="3721" y="177207"/>
                    <a:pt x="5065" y="17989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: фигура 118">
              <a:extLst>
                <a:ext uri="{FF2B5EF4-FFF2-40B4-BE49-F238E27FC236}">
                  <a16:creationId xmlns:a16="http://schemas.microsoft.com/office/drawing/2014/main" id="{CB9DFE06-330E-7D6F-1338-23C00C82035A}"/>
                </a:ext>
              </a:extLst>
            </p:cNvPr>
            <p:cNvSpPr/>
            <p:nvPr/>
          </p:nvSpPr>
          <p:spPr>
            <a:xfrm>
              <a:off x="1861500" y="2503659"/>
              <a:ext cx="20173" cy="1203640"/>
            </a:xfrm>
            <a:custGeom>
              <a:avLst/>
              <a:gdLst>
                <a:gd name="connsiteX0" fmla="*/ 5991 w 20172"/>
                <a:gd name="connsiteY0" fmla="*/ 1200614 h 1203640"/>
                <a:gd name="connsiteX1" fmla="*/ 8681 w 20172"/>
                <a:gd name="connsiteY1" fmla="*/ 602829 h 1203640"/>
                <a:gd name="connsiteX2" fmla="*/ 17422 w 20172"/>
                <a:gd name="connsiteY2" fmla="*/ 5043 h 1203640"/>
                <a:gd name="connsiteX3" fmla="*/ 14733 w 20172"/>
                <a:gd name="connsiteY3" fmla="*/ 602829 h 1203640"/>
                <a:gd name="connsiteX4" fmla="*/ 5991 w 20172"/>
                <a:gd name="connsiteY4" fmla="*/ 1200614 h 120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2" h="1203640">
                  <a:moveTo>
                    <a:pt x="5991" y="1200614"/>
                  </a:moveTo>
                  <a:cubicBezTo>
                    <a:pt x="3974" y="1200614"/>
                    <a:pt x="5319" y="932989"/>
                    <a:pt x="8681" y="602829"/>
                  </a:cubicBezTo>
                  <a:cubicBezTo>
                    <a:pt x="12043" y="272668"/>
                    <a:pt x="16077" y="5043"/>
                    <a:pt x="17422" y="5043"/>
                  </a:cubicBezTo>
                  <a:cubicBezTo>
                    <a:pt x="19439" y="5043"/>
                    <a:pt x="18095" y="272668"/>
                    <a:pt x="14733" y="602829"/>
                  </a:cubicBezTo>
                  <a:cubicBezTo>
                    <a:pt x="11370" y="932989"/>
                    <a:pt x="8008" y="1201287"/>
                    <a:pt x="5991" y="120061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F7314BC9-8823-8189-B2AC-C729826E8837}"/>
                </a:ext>
              </a:extLst>
            </p:cNvPr>
            <p:cNvSpPr/>
            <p:nvPr/>
          </p:nvSpPr>
          <p:spPr>
            <a:xfrm>
              <a:off x="2056261" y="3327379"/>
              <a:ext cx="295867" cy="457249"/>
            </a:xfrm>
            <a:custGeom>
              <a:avLst/>
              <a:gdLst>
                <a:gd name="connsiteX0" fmla="*/ 297393 w 295866"/>
                <a:gd name="connsiteY0" fmla="*/ 5043 h 457248"/>
                <a:gd name="connsiteX1" fmla="*/ 297393 w 295866"/>
                <a:gd name="connsiteY1" fmla="*/ 316376 h 457248"/>
                <a:gd name="connsiteX2" fmla="*/ 149460 w 295866"/>
                <a:gd name="connsiteY2" fmla="*/ 456912 h 457248"/>
                <a:gd name="connsiteX3" fmla="*/ 10268 w 295866"/>
                <a:gd name="connsiteY3" fmla="*/ 371515 h 457248"/>
                <a:gd name="connsiteX4" fmla="*/ 101718 w 295866"/>
                <a:gd name="connsiteY4" fmla="*/ 282754 h 457248"/>
                <a:gd name="connsiteX5" fmla="*/ 24389 w 295866"/>
                <a:gd name="connsiteY5" fmla="*/ 282754 h 457248"/>
                <a:gd name="connsiteX6" fmla="*/ 23044 w 295866"/>
                <a:gd name="connsiteY6" fmla="*/ 254513 h 457248"/>
                <a:gd name="connsiteX7" fmla="*/ 99701 w 295866"/>
                <a:gd name="connsiteY7" fmla="*/ 243754 h 457248"/>
                <a:gd name="connsiteX8" fmla="*/ 170305 w 295866"/>
                <a:gd name="connsiteY8" fmla="*/ 202736 h 457248"/>
                <a:gd name="connsiteX9" fmla="*/ 185098 w 295866"/>
                <a:gd name="connsiteY9" fmla="*/ 202736 h 457248"/>
                <a:gd name="connsiteX10" fmla="*/ 180392 w 295866"/>
                <a:gd name="connsiteY10" fmla="*/ 5715 h 457248"/>
                <a:gd name="connsiteX11" fmla="*/ 297393 w 295866"/>
                <a:gd name="connsiteY11" fmla="*/ 5715 h 45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866" h="457248">
                  <a:moveTo>
                    <a:pt x="297393" y="5043"/>
                  </a:moveTo>
                  <a:lnTo>
                    <a:pt x="297393" y="316376"/>
                  </a:lnTo>
                  <a:lnTo>
                    <a:pt x="149460" y="456912"/>
                  </a:lnTo>
                  <a:cubicBezTo>
                    <a:pt x="149460" y="456912"/>
                    <a:pt x="33803" y="442119"/>
                    <a:pt x="10268" y="371515"/>
                  </a:cubicBezTo>
                  <a:lnTo>
                    <a:pt x="101718" y="282754"/>
                  </a:lnTo>
                  <a:cubicBezTo>
                    <a:pt x="101718" y="282754"/>
                    <a:pt x="51958" y="304272"/>
                    <a:pt x="24389" y="282754"/>
                  </a:cubicBezTo>
                  <a:cubicBezTo>
                    <a:pt x="-3180" y="261237"/>
                    <a:pt x="854" y="247788"/>
                    <a:pt x="23044" y="254513"/>
                  </a:cubicBezTo>
                  <a:cubicBezTo>
                    <a:pt x="44562" y="261237"/>
                    <a:pt x="86925" y="254513"/>
                    <a:pt x="99701" y="243754"/>
                  </a:cubicBezTo>
                  <a:cubicBezTo>
                    <a:pt x="122563" y="228961"/>
                    <a:pt x="146098" y="214840"/>
                    <a:pt x="170305" y="202736"/>
                  </a:cubicBezTo>
                  <a:lnTo>
                    <a:pt x="185098" y="202736"/>
                  </a:lnTo>
                  <a:lnTo>
                    <a:pt x="180392" y="5715"/>
                  </a:lnTo>
                  <a:lnTo>
                    <a:pt x="297393" y="5715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E992C2B8-D413-6EA5-626A-23627884C39E}"/>
                </a:ext>
              </a:extLst>
            </p:cNvPr>
            <p:cNvSpPr/>
            <p:nvPr/>
          </p:nvSpPr>
          <p:spPr>
            <a:xfrm>
              <a:off x="1522871" y="1419244"/>
              <a:ext cx="652252" cy="168106"/>
            </a:xfrm>
            <a:custGeom>
              <a:avLst/>
              <a:gdLst>
                <a:gd name="connsiteX0" fmla="*/ 561141 w 652251"/>
                <a:gd name="connsiteY0" fmla="*/ 160167 h 168106"/>
                <a:gd name="connsiteX1" fmla="*/ 649228 w 652251"/>
                <a:gd name="connsiteY1" fmla="*/ 103011 h 168106"/>
                <a:gd name="connsiteX2" fmla="*/ 531554 w 652251"/>
                <a:gd name="connsiteY2" fmla="*/ 16940 h 168106"/>
                <a:gd name="connsiteX3" fmla="*/ 325792 w 652251"/>
                <a:gd name="connsiteY3" fmla="*/ 26354 h 168106"/>
                <a:gd name="connsiteX4" fmla="*/ 5046 w 652251"/>
                <a:gd name="connsiteY4" fmla="*/ 111752 h 168106"/>
                <a:gd name="connsiteX5" fmla="*/ 93806 w 652251"/>
                <a:gd name="connsiteY5" fmla="*/ 166218 h 16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251" h="168106">
                  <a:moveTo>
                    <a:pt x="561141" y="160167"/>
                  </a:moveTo>
                  <a:cubicBezTo>
                    <a:pt x="616280" y="144701"/>
                    <a:pt x="649901" y="125201"/>
                    <a:pt x="649228" y="103011"/>
                  </a:cubicBezTo>
                  <a:cubicBezTo>
                    <a:pt x="648556" y="81493"/>
                    <a:pt x="553744" y="30389"/>
                    <a:pt x="531554" y="16940"/>
                  </a:cubicBezTo>
                  <a:cubicBezTo>
                    <a:pt x="479777" y="-13991"/>
                    <a:pt x="417242" y="25009"/>
                    <a:pt x="325792" y="26354"/>
                  </a:cubicBezTo>
                  <a:cubicBezTo>
                    <a:pt x="147600" y="29044"/>
                    <a:pt x="4373" y="66700"/>
                    <a:pt x="5046" y="111752"/>
                  </a:cubicBezTo>
                  <a:cubicBezTo>
                    <a:pt x="5046" y="133270"/>
                    <a:pt x="39339" y="152098"/>
                    <a:pt x="93806" y="166218"/>
                  </a:cubicBezTo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: фигура 121">
              <a:extLst>
                <a:ext uri="{FF2B5EF4-FFF2-40B4-BE49-F238E27FC236}">
                  <a16:creationId xmlns:a16="http://schemas.microsoft.com/office/drawing/2014/main" id="{5697141F-B211-E461-C38E-86B8185E5C16}"/>
                </a:ext>
              </a:extLst>
            </p:cNvPr>
            <p:cNvSpPr/>
            <p:nvPr/>
          </p:nvSpPr>
          <p:spPr>
            <a:xfrm>
              <a:off x="1555148" y="1455189"/>
              <a:ext cx="578285" cy="127761"/>
            </a:xfrm>
            <a:custGeom>
              <a:avLst/>
              <a:gdLst>
                <a:gd name="connsiteX0" fmla="*/ 497933 w 578285"/>
                <a:gd name="connsiteY0" fmla="*/ 122877 h 127760"/>
                <a:gd name="connsiteX1" fmla="*/ 575934 w 578285"/>
                <a:gd name="connsiteY1" fmla="*/ 73118 h 127760"/>
                <a:gd name="connsiteX2" fmla="*/ 289481 w 578285"/>
                <a:gd name="connsiteY2" fmla="*/ 5203 h 127760"/>
                <a:gd name="connsiteX3" fmla="*/ 5046 w 578285"/>
                <a:gd name="connsiteY3" fmla="*/ 79842 h 127760"/>
                <a:gd name="connsiteX4" fmla="*/ 83719 w 578285"/>
                <a:gd name="connsiteY4" fmla="*/ 128256 h 12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285" h="127760">
                  <a:moveTo>
                    <a:pt x="497933" y="122877"/>
                  </a:moveTo>
                  <a:cubicBezTo>
                    <a:pt x="546348" y="109429"/>
                    <a:pt x="577952" y="91273"/>
                    <a:pt x="575934" y="73118"/>
                  </a:cubicBezTo>
                  <a:cubicBezTo>
                    <a:pt x="571900" y="19996"/>
                    <a:pt x="446829" y="3185"/>
                    <a:pt x="289481" y="5203"/>
                  </a:cubicBezTo>
                  <a:cubicBezTo>
                    <a:pt x="132134" y="7220"/>
                    <a:pt x="4373" y="40841"/>
                    <a:pt x="5046" y="79842"/>
                  </a:cubicBezTo>
                  <a:cubicBezTo>
                    <a:pt x="5046" y="98670"/>
                    <a:pt x="35305" y="116153"/>
                    <a:pt x="83719" y="128256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CA1796EE-8103-D4A5-3DE2-278DF3F07F76}"/>
                </a:ext>
              </a:extLst>
            </p:cNvPr>
            <p:cNvSpPr/>
            <p:nvPr/>
          </p:nvSpPr>
          <p:spPr>
            <a:xfrm>
              <a:off x="1589547" y="1283208"/>
              <a:ext cx="497594" cy="981740"/>
            </a:xfrm>
            <a:custGeom>
              <a:avLst/>
              <a:gdLst>
                <a:gd name="connsiteX0" fmla="*/ 487068 w 497594"/>
                <a:gd name="connsiteY0" fmla="*/ 252495 h 981739"/>
                <a:gd name="connsiteX1" fmla="*/ 234909 w 497594"/>
                <a:gd name="connsiteY1" fmla="*/ 5043 h 981739"/>
                <a:gd name="connsiteX2" fmla="*/ 221461 w 497594"/>
                <a:gd name="connsiteY2" fmla="*/ 5043 h 981739"/>
                <a:gd name="connsiteX3" fmla="*/ 5612 w 497594"/>
                <a:gd name="connsiteY3" fmla="*/ 280737 h 981739"/>
                <a:gd name="connsiteX4" fmla="*/ 21078 w 497594"/>
                <a:gd name="connsiteY4" fmla="*/ 818005 h 981739"/>
                <a:gd name="connsiteX5" fmla="*/ 185150 w 497594"/>
                <a:gd name="connsiteY5" fmla="*/ 977369 h 981739"/>
                <a:gd name="connsiteX6" fmla="*/ 185150 w 497594"/>
                <a:gd name="connsiteY6" fmla="*/ 977369 h 981739"/>
                <a:gd name="connsiteX7" fmla="*/ 349221 w 497594"/>
                <a:gd name="connsiteY7" fmla="*/ 813298 h 981739"/>
                <a:gd name="connsiteX8" fmla="*/ 349221 w 497594"/>
                <a:gd name="connsiteY8" fmla="*/ 812625 h 981739"/>
                <a:gd name="connsiteX9" fmla="*/ 349221 w 497594"/>
                <a:gd name="connsiteY9" fmla="*/ 743365 h 981739"/>
                <a:gd name="connsiteX10" fmla="*/ 495810 w 497594"/>
                <a:gd name="connsiteY10" fmla="*/ 586018 h 981739"/>
                <a:gd name="connsiteX11" fmla="*/ 487068 w 497594"/>
                <a:gd name="connsiteY11" fmla="*/ 252495 h 98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7594" h="981739">
                  <a:moveTo>
                    <a:pt x="487068" y="252495"/>
                  </a:moveTo>
                  <a:cubicBezTo>
                    <a:pt x="480344" y="116666"/>
                    <a:pt x="370739" y="9078"/>
                    <a:pt x="234909" y="5043"/>
                  </a:cubicBezTo>
                  <a:lnTo>
                    <a:pt x="221461" y="5043"/>
                  </a:lnTo>
                  <a:cubicBezTo>
                    <a:pt x="75545" y="9078"/>
                    <a:pt x="-2457" y="134821"/>
                    <a:pt x="5612" y="280737"/>
                  </a:cubicBezTo>
                  <a:lnTo>
                    <a:pt x="21078" y="818005"/>
                  </a:lnTo>
                  <a:cubicBezTo>
                    <a:pt x="23768" y="906765"/>
                    <a:pt x="96390" y="977369"/>
                    <a:pt x="185150" y="977369"/>
                  </a:cubicBezTo>
                  <a:lnTo>
                    <a:pt x="185150" y="977369"/>
                  </a:lnTo>
                  <a:cubicBezTo>
                    <a:pt x="275927" y="977369"/>
                    <a:pt x="349221" y="904075"/>
                    <a:pt x="349221" y="813298"/>
                  </a:cubicBezTo>
                  <a:cubicBezTo>
                    <a:pt x="349221" y="813298"/>
                    <a:pt x="349221" y="812625"/>
                    <a:pt x="349221" y="812625"/>
                  </a:cubicBezTo>
                  <a:cubicBezTo>
                    <a:pt x="349221" y="774297"/>
                    <a:pt x="349221" y="744038"/>
                    <a:pt x="349221" y="743365"/>
                  </a:cubicBezTo>
                  <a:cubicBezTo>
                    <a:pt x="349221" y="742693"/>
                    <a:pt x="489758" y="725882"/>
                    <a:pt x="495810" y="586018"/>
                  </a:cubicBezTo>
                  <a:cubicBezTo>
                    <a:pt x="498500" y="518776"/>
                    <a:pt x="493120" y="378911"/>
                    <a:pt x="487068" y="252495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7891722D-9509-A50E-8548-3DFD520B59F0}"/>
                </a:ext>
              </a:extLst>
            </p:cNvPr>
            <p:cNvSpPr/>
            <p:nvPr/>
          </p:nvSpPr>
          <p:spPr>
            <a:xfrm>
              <a:off x="1752843" y="1961012"/>
              <a:ext cx="188279" cy="87415"/>
            </a:xfrm>
            <a:custGeom>
              <a:avLst/>
              <a:gdLst>
                <a:gd name="connsiteX0" fmla="*/ 185253 w 188278"/>
                <a:gd name="connsiteY0" fmla="*/ 64889 h 87415"/>
                <a:gd name="connsiteX1" fmla="*/ 5043 w 188278"/>
                <a:gd name="connsiteY1" fmla="*/ 5043 h 87415"/>
                <a:gd name="connsiteX2" fmla="*/ 185253 w 188278"/>
                <a:gd name="connsiteY2" fmla="*/ 85062 h 87415"/>
                <a:gd name="connsiteX3" fmla="*/ 185253 w 188278"/>
                <a:gd name="connsiteY3" fmla="*/ 64889 h 8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278" h="87415">
                  <a:moveTo>
                    <a:pt x="185253" y="64889"/>
                  </a:moveTo>
                  <a:cubicBezTo>
                    <a:pt x="120700" y="62872"/>
                    <a:pt x="58165" y="42027"/>
                    <a:pt x="5043" y="5043"/>
                  </a:cubicBezTo>
                  <a:cubicBezTo>
                    <a:pt x="5043" y="5043"/>
                    <a:pt x="45389" y="93131"/>
                    <a:pt x="185253" y="85062"/>
                  </a:cubicBezTo>
                  <a:lnTo>
                    <a:pt x="185253" y="64889"/>
                  </a:lnTo>
                  <a:close/>
                </a:path>
              </a:pathLst>
            </a:custGeom>
            <a:solidFill>
              <a:srgbClr val="773F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: фигура 124">
              <a:extLst>
                <a:ext uri="{FF2B5EF4-FFF2-40B4-BE49-F238E27FC236}">
                  <a16:creationId xmlns:a16="http://schemas.microsoft.com/office/drawing/2014/main" id="{AD39540D-DF69-F786-254C-0E09971C1055}"/>
                </a:ext>
              </a:extLst>
            </p:cNvPr>
            <p:cNvSpPr/>
            <p:nvPr/>
          </p:nvSpPr>
          <p:spPr>
            <a:xfrm>
              <a:off x="1984829" y="1627489"/>
              <a:ext cx="47070" cy="47070"/>
            </a:xfrm>
            <a:custGeom>
              <a:avLst/>
              <a:gdLst>
                <a:gd name="connsiteX0" fmla="*/ 44716 w 47069"/>
                <a:gd name="connsiteY0" fmla="*/ 23871 h 47069"/>
                <a:gd name="connsiteX1" fmla="*/ 25216 w 47069"/>
                <a:gd name="connsiteY1" fmla="*/ 43371 h 47069"/>
                <a:gd name="connsiteX2" fmla="*/ 5043 w 47069"/>
                <a:gd name="connsiteY2" fmla="*/ 25216 h 47069"/>
                <a:gd name="connsiteX3" fmla="*/ 5043 w 47069"/>
                <a:gd name="connsiteY3" fmla="*/ 24544 h 47069"/>
                <a:gd name="connsiteX4" fmla="*/ 24544 w 47069"/>
                <a:gd name="connsiteY4" fmla="*/ 5043 h 47069"/>
                <a:gd name="connsiteX5" fmla="*/ 44716 w 47069"/>
                <a:gd name="connsiteY5" fmla="*/ 23871 h 47069"/>
                <a:gd name="connsiteX6" fmla="*/ 44716 w 47069"/>
                <a:gd name="connsiteY6" fmla="*/ 23871 h 4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69" h="47069">
                  <a:moveTo>
                    <a:pt x="44716" y="23871"/>
                  </a:moveTo>
                  <a:cubicBezTo>
                    <a:pt x="44716" y="34630"/>
                    <a:pt x="35975" y="43371"/>
                    <a:pt x="25216" y="43371"/>
                  </a:cubicBezTo>
                  <a:cubicBezTo>
                    <a:pt x="14457" y="44044"/>
                    <a:pt x="5716" y="35975"/>
                    <a:pt x="5043" y="25216"/>
                  </a:cubicBezTo>
                  <a:cubicBezTo>
                    <a:pt x="5043" y="25216"/>
                    <a:pt x="5043" y="24544"/>
                    <a:pt x="5043" y="24544"/>
                  </a:cubicBezTo>
                  <a:cubicBezTo>
                    <a:pt x="5043" y="13785"/>
                    <a:pt x="13785" y="5043"/>
                    <a:pt x="24544" y="5043"/>
                  </a:cubicBezTo>
                  <a:cubicBezTo>
                    <a:pt x="35302" y="5043"/>
                    <a:pt x="44044" y="13112"/>
                    <a:pt x="44716" y="23871"/>
                  </a:cubicBezTo>
                  <a:cubicBezTo>
                    <a:pt x="44716" y="23871"/>
                    <a:pt x="44716" y="23871"/>
                    <a:pt x="44716" y="2387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: фигура 125">
              <a:extLst>
                <a:ext uri="{FF2B5EF4-FFF2-40B4-BE49-F238E27FC236}">
                  <a16:creationId xmlns:a16="http://schemas.microsoft.com/office/drawing/2014/main" id="{3BA6C0D8-1390-2F20-7A71-1D158433FAAC}"/>
                </a:ext>
              </a:extLst>
            </p:cNvPr>
            <p:cNvSpPr/>
            <p:nvPr/>
          </p:nvSpPr>
          <p:spPr>
            <a:xfrm>
              <a:off x="1959786" y="1575628"/>
              <a:ext cx="87415" cy="26897"/>
            </a:xfrm>
            <a:custGeom>
              <a:avLst/>
              <a:gdLst>
                <a:gd name="connsiteX0" fmla="*/ 84553 w 87415"/>
                <a:gd name="connsiteY0" fmla="*/ 27990 h 26896"/>
                <a:gd name="connsiteX1" fmla="*/ 45552 w 87415"/>
                <a:gd name="connsiteY1" fmla="*/ 17904 h 26896"/>
                <a:gd name="connsiteX2" fmla="*/ 5879 w 87415"/>
                <a:gd name="connsiteY2" fmla="*/ 24628 h 26896"/>
                <a:gd name="connsiteX3" fmla="*/ 14621 w 87415"/>
                <a:gd name="connsiteY3" fmla="*/ 13870 h 26896"/>
                <a:gd name="connsiteX4" fmla="*/ 46225 w 87415"/>
                <a:gd name="connsiteY4" fmla="*/ 5128 h 26896"/>
                <a:gd name="connsiteX5" fmla="*/ 77156 w 87415"/>
                <a:gd name="connsiteY5" fmla="*/ 15887 h 26896"/>
                <a:gd name="connsiteX6" fmla="*/ 84553 w 87415"/>
                <a:gd name="connsiteY6" fmla="*/ 27990 h 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15" h="26896">
                  <a:moveTo>
                    <a:pt x="84553" y="27990"/>
                  </a:moveTo>
                  <a:cubicBezTo>
                    <a:pt x="81863" y="30680"/>
                    <a:pt x="67070" y="18577"/>
                    <a:pt x="45552" y="17904"/>
                  </a:cubicBezTo>
                  <a:cubicBezTo>
                    <a:pt x="24035" y="17232"/>
                    <a:pt x="7897" y="27318"/>
                    <a:pt x="5879" y="24628"/>
                  </a:cubicBezTo>
                  <a:cubicBezTo>
                    <a:pt x="3190" y="21939"/>
                    <a:pt x="7224" y="18577"/>
                    <a:pt x="14621" y="13870"/>
                  </a:cubicBezTo>
                  <a:cubicBezTo>
                    <a:pt x="24035" y="7818"/>
                    <a:pt x="35466" y="4456"/>
                    <a:pt x="46225" y="5128"/>
                  </a:cubicBezTo>
                  <a:cubicBezTo>
                    <a:pt x="57656" y="5128"/>
                    <a:pt x="68415" y="9163"/>
                    <a:pt x="77156" y="15887"/>
                  </a:cubicBezTo>
                  <a:cubicBezTo>
                    <a:pt x="83880" y="21939"/>
                    <a:pt x="85898" y="27318"/>
                    <a:pt x="84553" y="2799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: фигура 126">
              <a:extLst>
                <a:ext uri="{FF2B5EF4-FFF2-40B4-BE49-F238E27FC236}">
                  <a16:creationId xmlns:a16="http://schemas.microsoft.com/office/drawing/2014/main" id="{6DA00C7D-D901-8441-F8CD-46333B53F777}"/>
                </a:ext>
              </a:extLst>
            </p:cNvPr>
            <p:cNvSpPr/>
            <p:nvPr/>
          </p:nvSpPr>
          <p:spPr>
            <a:xfrm>
              <a:off x="1775033" y="1626778"/>
              <a:ext cx="47070" cy="47070"/>
            </a:xfrm>
            <a:custGeom>
              <a:avLst/>
              <a:gdLst>
                <a:gd name="connsiteX0" fmla="*/ 45389 w 47069"/>
                <a:gd name="connsiteY0" fmla="*/ 23910 h 47069"/>
                <a:gd name="connsiteX1" fmla="*/ 25216 w 47069"/>
                <a:gd name="connsiteY1" fmla="*/ 43410 h 47069"/>
                <a:gd name="connsiteX2" fmla="*/ 5043 w 47069"/>
                <a:gd name="connsiteY2" fmla="*/ 25255 h 47069"/>
                <a:gd name="connsiteX3" fmla="*/ 5043 w 47069"/>
                <a:gd name="connsiteY3" fmla="*/ 24583 h 47069"/>
                <a:gd name="connsiteX4" fmla="*/ 24544 w 47069"/>
                <a:gd name="connsiteY4" fmla="*/ 5082 h 47069"/>
                <a:gd name="connsiteX5" fmla="*/ 45389 w 47069"/>
                <a:gd name="connsiteY5" fmla="*/ 23910 h 47069"/>
                <a:gd name="connsiteX6" fmla="*/ 45389 w 47069"/>
                <a:gd name="connsiteY6" fmla="*/ 23910 h 4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69" h="47069">
                  <a:moveTo>
                    <a:pt x="45389" y="23910"/>
                  </a:moveTo>
                  <a:cubicBezTo>
                    <a:pt x="45389" y="34669"/>
                    <a:pt x="35975" y="43410"/>
                    <a:pt x="25216" y="43410"/>
                  </a:cubicBezTo>
                  <a:cubicBezTo>
                    <a:pt x="14457" y="44083"/>
                    <a:pt x="5716" y="36014"/>
                    <a:pt x="5043" y="25255"/>
                  </a:cubicBezTo>
                  <a:cubicBezTo>
                    <a:pt x="5043" y="25255"/>
                    <a:pt x="5043" y="24583"/>
                    <a:pt x="5043" y="24583"/>
                  </a:cubicBezTo>
                  <a:cubicBezTo>
                    <a:pt x="5043" y="13824"/>
                    <a:pt x="13785" y="5082"/>
                    <a:pt x="24544" y="5082"/>
                  </a:cubicBezTo>
                  <a:cubicBezTo>
                    <a:pt x="35975" y="4410"/>
                    <a:pt x="44716" y="12479"/>
                    <a:pt x="45389" y="23910"/>
                  </a:cubicBezTo>
                  <a:cubicBezTo>
                    <a:pt x="45389" y="23238"/>
                    <a:pt x="45389" y="23910"/>
                    <a:pt x="45389" y="2391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: фигура 127">
              <a:extLst>
                <a:ext uri="{FF2B5EF4-FFF2-40B4-BE49-F238E27FC236}">
                  <a16:creationId xmlns:a16="http://schemas.microsoft.com/office/drawing/2014/main" id="{843F4A4E-4C8F-8F4D-4702-B43987125F41}"/>
                </a:ext>
              </a:extLst>
            </p:cNvPr>
            <p:cNvSpPr/>
            <p:nvPr/>
          </p:nvSpPr>
          <p:spPr>
            <a:xfrm>
              <a:off x="1748904" y="1573611"/>
              <a:ext cx="87415" cy="26897"/>
            </a:xfrm>
            <a:custGeom>
              <a:avLst/>
              <a:gdLst>
                <a:gd name="connsiteX0" fmla="*/ 84293 w 87415"/>
                <a:gd name="connsiteY0" fmla="*/ 27318 h 26896"/>
                <a:gd name="connsiteX1" fmla="*/ 45293 w 87415"/>
                <a:gd name="connsiteY1" fmla="*/ 17904 h 26896"/>
                <a:gd name="connsiteX2" fmla="*/ 5620 w 87415"/>
                <a:gd name="connsiteY2" fmla="*/ 24628 h 26896"/>
                <a:gd name="connsiteX3" fmla="*/ 14361 w 87415"/>
                <a:gd name="connsiteY3" fmla="*/ 13870 h 26896"/>
                <a:gd name="connsiteX4" fmla="*/ 45965 w 87415"/>
                <a:gd name="connsiteY4" fmla="*/ 5128 h 26896"/>
                <a:gd name="connsiteX5" fmla="*/ 76897 w 87415"/>
                <a:gd name="connsiteY5" fmla="*/ 15887 h 26896"/>
                <a:gd name="connsiteX6" fmla="*/ 84293 w 87415"/>
                <a:gd name="connsiteY6" fmla="*/ 27318 h 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15" h="26896">
                  <a:moveTo>
                    <a:pt x="84293" y="27318"/>
                  </a:moveTo>
                  <a:cubicBezTo>
                    <a:pt x="81604" y="30008"/>
                    <a:pt x="66810" y="17904"/>
                    <a:pt x="45293" y="17904"/>
                  </a:cubicBezTo>
                  <a:cubicBezTo>
                    <a:pt x="23775" y="17904"/>
                    <a:pt x="7637" y="27318"/>
                    <a:pt x="5620" y="24628"/>
                  </a:cubicBezTo>
                  <a:cubicBezTo>
                    <a:pt x="3603" y="21939"/>
                    <a:pt x="6965" y="18577"/>
                    <a:pt x="14361" y="13870"/>
                  </a:cubicBezTo>
                  <a:cubicBezTo>
                    <a:pt x="23775" y="7818"/>
                    <a:pt x="35206" y="4456"/>
                    <a:pt x="45965" y="5128"/>
                  </a:cubicBezTo>
                  <a:cubicBezTo>
                    <a:pt x="57396" y="5128"/>
                    <a:pt x="68155" y="9163"/>
                    <a:pt x="76897" y="15887"/>
                  </a:cubicBezTo>
                  <a:cubicBezTo>
                    <a:pt x="82949" y="21266"/>
                    <a:pt x="84966" y="25973"/>
                    <a:pt x="84293" y="2731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B3A4EB26-1D1C-B783-E8E3-3AEF8DCFE00A}"/>
                </a:ext>
              </a:extLst>
            </p:cNvPr>
            <p:cNvSpPr/>
            <p:nvPr/>
          </p:nvSpPr>
          <p:spPr>
            <a:xfrm>
              <a:off x="1896426" y="1577723"/>
              <a:ext cx="67242" cy="188279"/>
            </a:xfrm>
            <a:custGeom>
              <a:avLst/>
              <a:gdLst>
                <a:gd name="connsiteX0" fmla="*/ 10066 w 67242"/>
                <a:gd name="connsiteY0" fmla="*/ 184588 h 188278"/>
                <a:gd name="connsiteX1" fmla="*/ 45032 w 67242"/>
                <a:gd name="connsiteY1" fmla="*/ 179208 h 188278"/>
                <a:gd name="connsiteX2" fmla="*/ 56463 w 67242"/>
                <a:gd name="connsiteY2" fmla="*/ 173829 h 188278"/>
                <a:gd name="connsiteX3" fmla="*/ 53101 w 67242"/>
                <a:gd name="connsiteY3" fmla="*/ 157691 h 188278"/>
                <a:gd name="connsiteX4" fmla="*/ 38308 w 67242"/>
                <a:gd name="connsiteY4" fmla="*/ 115328 h 188278"/>
                <a:gd name="connsiteX5" fmla="*/ 5359 w 67242"/>
                <a:gd name="connsiteY5" fmla="*/ 5050 h 188278"/>
                <a:gd name="connsiteX6" fmla="*/ 47049 w 67242"/>
                <a:gd name="connsiteY6" fmla="*/ 112638 h 188278"/>
                <a:gd name="connsiteX7" fmla="*/ 61170 w 67242"/>
                <a:gd name="connsiteY7" fmla="*/ 155001 h 188278"/>
                <a:gd name="connsiteX8" fmla="*/ 63187 w 67242"/>
                <a:gd name="connsiteY8" fmla="*/ 176518 h 188278"/>
                <a:gd name="connsiteX9" fmla="*/ 53774 w 67242"/>
                <a:gd name="connsiteY9" fmla="*/ 183915 h 188278"/>
                <a:gd name="connsiteX10" fmla="*/ 44360 w 67242"/>
                <a:gd name="connsiteY10" fmla="*/ 184588 h 188278"/>
                <a:gd name="connsiteX11" fmla="*/ 10066 w 67242"/>
                <a:gd name="connsiteY11" fmla="*/ 184588 h 1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242" h="188278">
                  <a:moveTo>
                    <a:pt x="10066" y="184588"/>
                  </a:moveTo>
                  <a:cubicBezTo>
                    <a:pt x="21497" y="181225"/>
                    <a:pt x="33601" y="179881"/>
                    <a:pt x="45032" y="179208"/>
                  </a:cubicBezTo>
                  <a:cubicBezTo>
                    <a:pt x="50411" y="179208"/>
                    <a:pt x="55791" y="177863"/>
                    <a:pt x="56463" y="173829"/>
                  </a:cubicBezTo>
                  <a:cubicBezTo>
                    <a:pt x="57136" y="168449"/>
                    <a:pt x="55791" y="162398"/>
                    <a:pt x="53101" y="157691"/>
                  </a:cubicBezTo>
                  <a:lnTo>
                    <a:pt x="38308" y="115328"/>
                  </a:lnTo>
                  <a:cubicBezTo>
                    <a:pt x="17463" y="55482"/>
                    <a:pt x="2669" y="5723"/>
                    <a:pt x="5359" y="5050"/>
                  </a:cubicBezTo>
                  <a:cubicBezTo>
                    <a:pt x="8049" y="4378"/>
                    <a:pt x="26204" y="52120"/>
                    <a:pt x="47049" y="112638"/>
                  </a:cubicBezTo>
                  <a:lnTo>
                    <a:pt x="61170" y="155001"/>
                  </a:lnTo>
                  <a:cubicBezTo>
                    <a:pt x="64532" y="161725"/>
                    <a:pt x="65205" y="169122"/>
                    <a:pt x="63187" y="176518"/>
                  </a:cubicBezTo>
                  <a:cubicBezTo>
                    <a:pt x="61170" y="180553"/>
                    <a:pt x="57808" y="183243"/>
                    <a:pt x="53774" y="183915"/>
                  </a:cubicBezTo>
                  <a:cubicBezTo>
                    <a:pt x="50411" y="184588"/>
                    <a:pt x="47722" y="185260"/>
                    <a:pt x="44360" y="184588"/>
                  </a:cubicBezTo>
                  <a:cubicBezTo>
                    <a:pt x="33601" y="186605"/>
                    <a:pt x="21497" y="186605"/>
                    <a:pt x="10066" y="18458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D2CB9253-CE4D-EE1E-DA72-4ADB7C18C6DB}"/>
                </a:ext>
              </a:extLst>
            </p:cNvPr>
            <p:cNvSpPr/>
            <p:nvPr/>
          </p:nvSpPr>
          <p:spPr>
            <a:xfrm>
              <a:off x="1832862" y="1770043"/>
              <a:ext cx="80691" cy="67242"/>
            </a:xfrm>
            <a:custGeom>
              <a:avLst/>
              <a:gdLst>
                <a:gd name="connsiteX0" fmla="*/ 9750 w 80690"/>
                <a:gd name="connsiteY0" fmla="*/ 5043 h 67242"/>
                <a:gd name="connsiteX1" fmla="*/ 31940 w 80690"/>
                <a:gd name="connsiteY1" fmla="*/ 45389 h 67242"/>
                <a:gd name="connsiteX2" fmla="*/ 76320 w 80690"/>
                <a:gd name="connsiteY2" fmla="*/ 64217 h 67242"/>
                <a:gd name="connsiteX3" fmla="*/ 60182 w 80690"/>
                <a:gd name="connsiteY3" fmla="*/ 68251 h 67242"/>
                <a:gd name="connsiteX4" fmla="*/ 22526 w 80690"/>
                <a:gd name="connsiteY4" fmla="*/ 54130 h 67242"/>
                <a:gd name="connsiteX5" fmla="*/ 5043 w 80690"/>
                <a:gd name="connsiteY5" fmla="*/ 20509 h 67242"/>
                <a:gd name="connsiteX6" fmla="*/ 9750 w 80690"/>
                <a:gd name="connsiteY6" fmla="*/ 5043 h 6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690" h="67242">
                  <a:moveTo>
                    <a:pt x="9750" y="5043"/>
                  </a:moveTo>
                  <a:cubicBezTo>
                    <a:pt x="13112" y="5043"/>
                    <a:pt x="12440" y="27906"/>
                    <a:pt x="31940" y="45389"/>
                  </a:cubicBezTo>
                  <a:cubicBezTo>
                    <a:pt x="51440" y="62872"/>
                    <a:pt x="76320" y="60854"/>
                    <a:pt x="76320" y="64217"/>
                  </a:cubicBezTo>
                  <a:cubicBezTo>
                    <a:pt x="76320" y="67579"/>
                    <a:pt x="70941" y="68251"/>
                    <a:pt x="60182" y="68251"/>
                  </a:cubicBezTo>
                  <a:cubicBezTo>
                    <a:pt x="46733" y="68251"/>
                    <a:pt x="33285" y="62872"/>
                    <a:pt x="22526" y="54130"/>
                  </a:cubicBezTo>
                  <a:cubicBezTo>
                    <a:pt x="12440" y="45389"/>
                    <a:pt x="6388" y="33285"/>
                    <a:pt x="5043" y="20509"/>
                  </a:cubicBezTo>
                  <a:cubicBezTo>
                    <a:pt x="5043" y="10423"/>
                    <a:pt x="7733" y="5043"/>
                    <a:pt x="9750" y="504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: фигура 130">
              <a:extLst>
                <a:ext uri="{FF2B5EF4-FFF2-40B4-BE49-F238E27FC236}">
                  <a16:creationId xmlns:a16="http://schemas.microsoft.com/office/drawing/2014/main" id="{FD186F50-9316-FCB6-1E1C-273F1E012EEB}"/>
                </a:ext>
              </a:extLst>
            </p:cNvPr>
            <p:cNvSpPr/>
            <p:nvPr/>
          </p:nvSpPr>
          <p:spPr>
            <a:xfrm>
              <a:off x="1734401" y="1517052"/>
              <a:ext cx="107588" cy="33621"/>
            </a:xfrm>
            <a:custGeom>
              <a:avLst/>
              <a:gdLst>
                <a:gd name="connsiteX0" fmla="*/ 103503 w 107587"/>
                <a:gd name="connsiteY0" fmla="*/ 22014 h 33621"/>
                <a:gd name="connsiteX1" fmla="*/ 54416 w 107587"/>
                <a:gd name="connsiteY1" fmla="*/ 26721 h 33621"/>
                <a:gd name="connsiteX2" fmla="*/ 5329 w 107587"/>
                <a:gd name="connsiteY2" fmla="*/ 30083 h 33621"/>
                <a:gd name="connsiteX3" fmla="*/ 16088 w 107587"/>
                <a:gd name="connsiteY3" fmla="*/ 16634 h 33621"/>
                <a:gd name="connsiteX4" fmla="*/ 52399 w 107587"/>
                <a:gd name="connsiteY4" fmla="*/ 5203 h 33621"/>
                <a:gd name="connsiteX5" fmla="*/ 90055 w 107587"/>
                <a:gd name="connsiteY5" fmla="*/ 11255 h 33621"/>
                <a:gd name="connsiteX6" fmla="*/ 103503 w 107587"/>
                <a:gd name="connsiteY6" fmla="*/ 22014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587" h="33621">
                  <a:moveTo>
                    <a:pt x="103503" y="22014"/>
                  </a:moveTo>
                  <a:cubicBezTo>
                    <a:pt x="100814" y="28065"/>
                    <a:pt x="79969" y="24703"/>
                    <a:pt x="54416" y="26721"/>
                  </a:cubicBezTo>
                  <a:cubicBezTo>
                    <a:pt x="28864" y="28738"/>
                    <a:pt x="8692" y="35462"/>
                    <a:pt x="5329" y="30083"/>
                  </a:cubicBezTo>
                  <a:cubicBezTo>
                    <a:pt x="3985" y="27393"/>
                    <a:pt x="7347" y="22014"/>
                    <a:pt x="16088" y="16634"/>
                  </a:cubicBezTo>
                  <a:cubicBezTo>
                    <a:pt x="27519" y="9910"/>
                    <a:pt x="39623" y="5875"/>
                    <a:pt x="52399" y="5203"/>
                  </a:cubicBezTo>
                  <a:cubicBezTo>
                    <a:pt x="65175" y="4531"/>
                    <a:pt x="77951" y="5875"/>
                    <a:pt x="90055" y="11255"/>
                  </a:cubicBezTo>
                  <a:cubicBezTo>
                    <a:pt x="99469" y="14617"/>
                    <a:pt x="104176" y="19324"/>
                    <a:pt x="103503" y="2201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528E1A87-C1F7-475D-CEDF-A37AA95B0CFE}"/>
                </a:ext>
              </a:extLst>
            </p:cNvPr>
            <p:cNvSpPr/>
            <p:nvPr/>
          </p:nvSpPr>
          <p:spPr>
            <a:xfrm>
              <a:off x="1962303" y="1520472"/>
              <a:ext cx="80691" cy="33621"/>
            </a:xfrm>
            <a:custGeom>
              <a:avLst/>
              <a:gdLst>
                <a:gd name="connsiteX0" fmla="*/ 78001 w 80690"/>
                <a:gd name="connsiteY0" fmla="*/ 29352 h 33621"/>
                <a:gd name="connsiteX1" fmla="*/ 41690 w 80690"/>
                <a:gd name="connsiteY1" fmla="*/ 28007 h 33621"/>
                <a:gd name="connsiteX2" fmla="*/ 5379 w 80690"/>
                <a:gd name="connsiteY2" fmla="*/ 25317 h 33621"/>
                <a:gd name="connsiteX3" fmla="*/ 13449 w 80690"/>
                <a:gd name="connsiteY3" fmla="*/ 12541 h 33621"/>
                <a:gd name="connsiteX4" fmla="*/ 43035 w 80690"/>
                <a:gd name="connsiteY4" fmla="*/ 5145 h 33621"/>
                <a:gd name="connsiteX5" fmla="*/ 71949 w 80690"/>
                <a:gd name="connsiteY5" fmla="*/ 15904 h 33621"/>
                <a:gd name="connsiteX6" fmla="*/ 78001 w 80690"/>
                <a:gd name="connsiteY6" fmla="*/ 29352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690" h="33621">
                  <a:moveTo>
                    <a:pt x="78001" y="29352"/>
                  </a:moveTo>
                  <a:cubicBezTo>
                    <a:pt x="73967" y="34059"/>
                    <a:pt x="59173" y="28680"/>
                    <a:pt x="41690" y="28007"/>
                  </a:cubicBezTo>
                  <a:cubicBezTo>
                    <a:pt x="24207" y="27335"/>
                    <a:pt x="8742" y="30024"/>
                    <a:pt x="5379" y="25317"/>
                  </a:cubicBezTo>
                  <a:cubicBezTo>
                    <a:pt x="4034" y="22628"/>
                    <a:pt x="6724" y="17921"/>
                    <a:pt x="13449" y="12541"/>
                  </a:cubicBezTo>
                  <a:cubicBezTo>
                    <a:pt x="22190" y="7162"/>
                    <a:pt x="32949" y="4472"/>
                    <a:pt x="43035" y="5145"/>
                  </a:cubicBezTo>
                  <a:cubicBezTo>
                    <a:pt x="53794" y="5817"/>
                    <a:pt x="63208" y="9179"/>
                    <a:pt x="71949" y="15904"/>
                  </a:cubicBezTo>
                  <a:cubicBezTo>
                    <a:pt x="78001" y="21955"/>
                    <a:pt x="79346" y="26662"/>
                    <a:pt x="78001" y="2935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E0DB55D2-932D-3496-1693-D62893F14433}"/>
                </a:ext>
              </a:extLst>
            </p:cNvPr>
            <p:cNvSpPr/>
            <p:nvPr/>
          </p:nvSpPr>
          <p:spPr>
            <a:xfrm>
              <a:off x="1524887" y="1639418"/>
              <a:ext cx="100864" cy="154658"/>
            </a:xfrm>
            <a:custGeom>
              <a:avLst/>
              <a:gdLst>
                <a:gd name="connsiteX0" fmla="*/ 99859 w 100863"/>
                <a:gd name="connsiteY0" fmla="*/ 10598 h 154657"/>
                <a:gd name="connsiteX1" fmla="*/ 5047 w 100863"/>
                <a:gd name="connsiteY1" fmla="*/ 75151 h 154657"/>
                <a:gd name="connsiteX2" fmla="*/ 101204 w 100863"/>
                <a:gd name="connsiteY2" fmla="*/ 148445 h 154657"/>
                <a:gd name="connsiteX3" fmla="*/ 99859 w 100863"/>
                <a:gd name="connsiteY3" fmla="*/ 10598 h 15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63" h="154657">
                  <a:moveTo>
                    <a:pt x="99859" y="10598"/>
                  </a:moveTo>
                  <a:cubicBezTo>
                    <a:pt x="97169" y="9253"/>
                    <a:pt x="4374" y="-21006"/>
                    <a:pt x="5047" y="75151"/>
                  </a:cubicBezTo>
                  <a:cubicBezTo>
                    <a:pt x="5719" y="171307"/>
                    <a:pt x="101204" y="151135"/>
                    <a:pt x="101204" y="148445"/>
                  </a:cubicBezTo>
                  <a:cubicBezTo>
                    <a:pt x="101204" y="145755"/>
                    <a:pt x="99859" y="10598"/>
                    <a:pt x="99859" y="10598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: фигура 133">
              <a:extLst>
                <a:ext uri="{FF2B5EF4-FFF2-40B4-BE49-F238E27FC236}">
                  <a16:creationId xmlns:a16="http://schemas.microsoft.com/office/drawing/2014/main" id="{91409AE7-26CB-66FF-3539-52256F230951}"/>
                </a:ext>
              </a:extLst>
            </p:cNvPr>
            <p:cNvSpPr/>
            <p:nvPr/>
          </p:nvSpPr>
          <p:spPr>
            <a:xfrm>
              <a:off x="1548426" y="1669852"/>
              <a:ext cx="53794" cy="87415"/>
            </a:xfrm>
            <a:custGeom>
              <a:avLst/>
              <a:gdLst>
                <a:gd name="connsiteX0" fmla="*/ 48751 w 53793"/>
                <a:gd name="connsiteY0" fmla="*/ 81700 h 87415"/>
                <a:gd name="connsiteX1" fmla="*/ 44044 w 53793"/>
                <a:gd name="connsiteY1" fmla="*/ 84389 h 87415"/>
                <a:gd name="connsiteX2" fmla="*/ 31268 w 53793"/>
                <a:gd name="connsiteY2" fmla="*/ 84389 h 87415"/>
                <a:gd name="connsiteX3" fmla="*/ 11767 w 53793"/>
                <a:gd name="connsiteY3" fmla="*/ 46734 h 87415"/>
                <a:gd name="connsiteX4" fmla="*/ 16474 w 53793"/>
                <a:gd name="connsiteY4" fmla="*/ 22526 h 87415"/>
                <a:gd name="connsiteX5" fmla="*/ 29251 w 53793"/>
                <a:gd name="connsiteY5" fmla="*/ 9750 h 87415"/>
                <a:gd name="connsiteX6" fmla="*/ 39337 w 53793"/>
                <a:gd name="connsiteY6" fmla="*/ 14457 h 87415"/>
                <a:gd name="connsiteX7" fmla="*/ 40682 w 53793"/>
                <a:gd name="connsiteY7" fmla="*/ 19164 h 87415"/>
                <a:gd name="connsiteX8" fmla="*/ 42027 w 53793"/>
                <a:gd name="connsiteY8" fmla="*/ 13785 h 87415"/>
                <a:gd name="connsiteX9" fmla="*/ 37992 w 53793"/>
                <a:gd name="connsiteY9" fmla="*/ 7733 h 87415"/>
                <a:gd name="connsiteX10" fmla="*/ 28578 w 53793"/>
                <a:gd name="connsiteY10" fmla="*/ 5043 h 87415"/>
                <a:gd name="connsiteX11" fmla="*/ 11095 w 53793"/>
                <a:gd name="connsiteY11" fmla="*/ 19837 h 87415"/>
                <a:gd name="connsiteX12" fmla="*/ 5043 w 53793"/>
                <a:gd name="connsiteY12" fmla="*/ 46734 h 87415"/>
                <a:gd name="connsiteX13" fmla="*/ 29251 w 53793"/>
                <a:gd name="connsiteY13" fmla="*/ 87751 h 87415"/>
                <a:gd name="connsiteX14" fmla="*/ 44716 w 53793"/>
                <a:gd name="connsiteY14" fmla="*/ 85062 h 87415"/>
                <a:gd name="connsiteX15" fmla="*/ 48751 w 53793"/>
                <a:gd name="connsiteY15" fmla="*/ 81700 h 8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793" h="87415">
                  <a:moveTo>
                    <a:pt x="48751" y="81700"/>
                  </a:moveTo>
                  <a:cubicBezTo>
                    <a:pt x="48751" y="81700"/>
                    <a:pt x="46733" y="83044"/>
                    <a:pt x="44044" y="84389"/>
                  </a:cubicBezTo>
                  <a:cubicBezTo>
                    <a:pt x="40009" y="85734"/>
                    <a:pt x="35302" y="85734"/>
                    <a:pt x="31268" y="84389"/>
                  </a:cubicBezTo>
                  <a:cubicBezTo>
                    <a:pt x="21181" y="80355"/>
                    <a:pt x="12440" y="64889"/>
                    <a:pt x="11767" y="46734"/>
                  </a:cubicBezTo>
                  <a:cubicBezTo>
                    <a:pt x="11767" y="38664"/>
                    <a:pt x="13112" y="30595"/>
                    <a:pt x="16474" y="22526"/>
                  </a:cubicBezTo>
                  <a:cubicBezTo>
                    <a:pt x="18492" y="16474"/>
                    <a:pt x="23199" y="11767"/>
                    <a:pt x="29251" y="9750"/>
                  </a:cubicBezTo>
                  <a:cubicBezTo>
                    <a:pt x="33285" y="8405"/>
                    <a:pt x="37320" y="10423"/>
                    <a:pt x="39337" y="14457"/>
                  </a:cubicBezTo>
                  <a:cubicBezTo>
                    <a:pt x="40682" y="17147"/>
                    <a:pt x="40009" y="19164"/>
                    <a:pt x="40682" y="19164"/>
                  </a:cubicBezTo>
                  <a:cubicBezTo>
                    <a:pt x="41354" y="19164"/>
                    <a:pt x="42699" y="17819"/>
                    <a:pt x="42027" y="13785"/>
                  </a:cubicBezTo>
                  <a:cubicBezTo>
                    <a:pt x="41354" y="11095"/>
                    <a:pt x="40009" y="9078"/>
                    <a:pt x="37992" y="7733"/>
                  </a:cubicBezTo>
                  <a:cubicBezTo>
                    <a:pt x="35302" y="5716"/>
                    <a:pt x="31940" y="5043"/>
                    <a:pt x="28578" y="5043"/>
                  </a:cubicBezTo>
                  <a:cubicBezTo>
                    <a:pt x="20509" y="6388"/>
                    <a:pt x="13785" y="12440"/>
                    <a:pt x="11095" y="19837"/>
                  </a:cubicBezTo>
                  <a:cubicBezTo>
                    <a:pt x="7060" y="27906"/>
                    <a:pt x="5043" y="37320"/>
                    <a:pt x="5043" y="46734"/>
                  </a:cubicBezTo>
                  <a:cubicBezTo>
                    <a:pt x="5716" y="66234"/>
                    <a:pt x="15802" y="84389"/>
                    <a:pt x="29251" y="87751"/>
                  </a:cubicBezTo>
                  <a:cubicBezTo>
                    <a:pt x="34630" y="89096"/>
                    <a:pt x="40009" y="88424"/>
                    <a:pt x="44716" y="85062"/>
                  </a:cubicBezTo>
                  <a:cubicBezTo>
                    <a:pt x="48078" y="83717"/>
                    <a:pt x="48751" y="82372"/>
                    <a:pt x="48751" y="81700"/>
                  </a:cubicBezTo>
                  <a:close/>
                </a:path>
              </a:pathLst>
            </a:custGeom>
            <a:solidFill>
              <a:srgbClr val="773F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57C5086F-B4CD-8FCC-AD70-8289DAB9CA01}"/>
                </a:ext>
              </a:extLst>
            </p:cNvPr>
            <p:cNvSpPr/>
            <p:nvPr/>
          </p:nvSpPr>
          <p:spPr>
            <a:xfrm>
              <a:off x="1561202" y="1185706"/>
              <a:ext cx="571561" cy="316040"/>
            </a:xfrm>
            <a:custGeom>
              <a:avLst/>
              <a:gdLst>
                <a:gd name="connsiteX0" fmla="*/ 566518 w 571560"/>
                <a:gd name="connsiteY0" fmla="*/ 316376 h 316039"/>
                <a:gd name="connsiteX1" fmla="*/ 514069 w 571560"/>
                <a:gd name="connsiteY1" fmla="*/ 118683 h 316039"/>
                <a:gd name="connsiteX2" fmla="*/ 325790 w 571560"/>
                <a:gd name="connsiteY2" fmla="*/ 5043 h 316039"/>
                <a:gd name="connsiteX3" fmla="*/ 218874 w 571560"/>
                <a:gd name="connsiteY3" fmla="*/ 6388 h 316039"/>
                <a:gd name="connsiteX4" fmla="*/ 41354 w 571560"/>
                <a:gd name="connsiteY4" fmla="*/ 94476 h 316039"/>
                <a:gd name="connsiteX5" fmla="*/ 5043 w 571560"/>
                <a:gd name="connsiteY5" fmla="*/ 310996 h 316039"/>
                <a:gd name="connsiteX6" fmla="*/ 302927 w 571560"/>
                <a:gd name="connsiteY6" fmla="*/ 242409 h 316039"/>
                <a:gd name="connsiteX7" fmla="*/ 506672 w 571560"/>
                <a:gd name="connsiteY7" fmla="*/ 289479 h 316039"/>
                <a:gd name="connsiteX8" fmla="*/ 566518 w 571560"/>
                <a:gd name="connsiteY8" fmla="*/ 316376 h 31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60" h="316039">
                  <a:moveTo>
                    <a:pt x="566518" y="316376"/>
                  </a:moveTo>
                  <a:cubicBezTo>
                    <a:pt x="566518" y="316376"/>
                    <a:pt x="518103" y="127424"/>
                    <a:pt x="514069" y="118683"/>
                  </a:cubicBezTo>
                  <a:cubicBezTo>
                    <a:pt x="510034" y="109941"/>
                    <a:pt x="454895" y="27233"/>
                    <a:pt x="325790" y="5043"/>
                  </a:cubicBezTo>
                  <a:lnTo>
                    <a:pt x="218874" y="6388"/>
                  </a:lnTo>
                  <a:cubicBezTo>
                    <a:pt x="218874" y="6388"/>
                    <a:pt x="68251" y="56820"/>
                    <a:pt x="41354" y="94476"/>
                  </a:cubicBezTo>
                  <a:cubicBezTo>
                    <a:pt x="14457" y="131459"/>
                    <a:pt x="5043" y="310996"/>
                    <a:pt x="5043" y="310996"/>
                  </a:cubicBezTo>
                  <a:lnTo>
                    <a:pt x="302927" y="242409"/>
                  </a:lnTo>
                  <a:lnTo>
                    <a:pt x="506672" y="289479"/>
                  </a:lnTo>
                  <a:lnTo>
                    <a:pt x="566518" y="316376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6B3677B1-8A5B-C3E5-4A5D-C1952E819E34}"/>
                </a:ext>
              </a:extLst>
            </p:cNvPr>
            <p:cNvSpPr/>
            <p:nvPr/>
          </p:nvSpPr>
          <p:spPr>
            <a:xfrm>
              <a:off x="1746119" y="1164189"/>
              <a:ext cx="188279" cy="316040"/>
            </a:xfrm>
            <a:custGeom>
              <a:avLst/>
              <a:gdLst>
                <a:gd name="connsiteX0" fmla="*/ 105235 w 188278"/>
                <a:gd name="connsiteY0" fmla="*/ 5043 h 316039"/>
                <a:gd name="connsiteX1" fmla="*/ 134821 w 188278"/>
                <a:gd name="connsiteY1" fmla="*/ 5043 h 316039"/>
                <a:gd name="connsiteX2" fmla="*/ 163063 w 188278"/>
                <a:gd name="connsiteY2" fmla="*/ 22526 h 316039"/>
                <a:gd name="connsiteX3" fmla="*/ 170460 w 188278"/>
                <a:gd name="connsiteY3" fmla="*/ 52113 h 316039"/>
                <a:gd name="connsiteX4" fmla="*/ 183236 w 188278"/>
                <a:gd name="connsiteY4" fmla="*/ 312341 h 316039"/>
                <a:gd name="connsiteX5" fmla="*/ 49423 w 188278"/>
                <a:gd name="connsiteY5" fmla="*/ 308307 h 316039"/>
                <a:gd name="connsiteX6" fmla="*/ 50096 w 188278"/>
                <a:gd name="connsiteY6" fmla="*/ 27233 h 316039"/>
                <a:gd name="connsiteX7" fmla="*/ 5043 w 188278"/>
                <a:gd name="connsiteY7" fmla="*/ 37992 h 316039"/>
                <a:gd name="connsiteX8" fmla="*/ 5716 w 188278"/>
                <a:gd name="connsiteY8" fmla="*/ 29923 h 316039"/>
                <a:gd name="connsiteX9" fmla="*/ 11095 w 188278"/>
                <a:gd name="connsiteY9" fmla="*/ 16474 h 316039"/>
                <a:gd name="connsiteX10" fmla="*/ 11095 w 188278"/>
                <a:gd name="connsiteY10" fmla="*/ 16474 h 316039"/>
                <a:gd name="connsiteX11" fmla="*/ 29251 w 188278"/>
                <a:gd name="connsiteY11" fmla="*/ 7733 h 316039"/>
                <a:gd name="connsiteX12" fmla="*/ 105235 w 188278"/>
                <a:gd name="connsiteY12" fmla="*/ 5043 h 31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78" h="316039">
                  <a:moveTo>
                    <a:pt x="105235" y="5043"/>
                  </a:moveTo>
                  <a:lnTo>
                    <a:pt x="134821" y="5043"/>
                  </a:lnTo>
                  <a:cubicBezTo>
                    <a:pt x="146925" y="5043"/>
                    <a:pt x="157684" y="11767"/>
                    <a:pt x="163063" y="22526"/>
                  </a:cubicBezTo>
                  <a:cubicBezTo>
                    <a:pt x="167098" y="31940"/>
                    <a:pt x="169787" y="42027"/>
                    <a:pt x="170460" y="52113"/>
                  </a:cubicBezTo>
                  <a:cubicBezTo>
                    <a:pt x="173149" y="85062"/>
                    <a:pt x="183236" y="312341"/>
                    <a:pt x="183236" y="312341"/>
                  </a:cubicBezTo>
                  <a:lnTo>
                    <a:pt x="49423" y="308307"/>
                  </a:lnTo>
                  <a:lnTo>
                    <a:pt x="50096" y="27233"/>
                  </a:lnTo>
                  <a:lnTo>
                    <a:pt x="5043" y="37992"/>
                  </a:lnTo>
                  <a:lnTo>
                    <a:pt x="5716" y="29923"/>
                  </a:lnTo>
                  <a:cubicBezTo>
                    <a:pt x="6388" y="25216"/>
                    <a:pt x="7733" y="20509"/>
                    <a:pt x="11095" y="16474"/>
                  </a:cubicBezTo>
                  <a:lnTo>
                    <a:pt x="11095" y="16474"/>
                  </a:lnTo>
                  <a:cubicBezTo>
                    <a:pt x="15802" y="11095"/>
                    <a:pt x="21854" y="7733"/>
                    <a:pt x="29251" y="7733"/>
                  </a:cubicBezTo>
                  <a:lnTo>
                    <a:pt x="105235" y="5043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: фигура 136">
              <a:extLst>
                <a:ext uri="{FF2B5EF4-FFF2-40B4-BE49-F238E27FC236}">
                  <a16:creationId xmlns:a16="http://schemas.microsoft.com/office/drawing/2014/main" id="{EC402B2B-0151-CD9F-C2B2-D5B339F93998}"/>
                </a:ext>
              </a:extLst>
            </p:cNvPr>
            <p:cNvSpPr/>
            <p:nvPr/>
          </p:nvSpPr>
          <p:spPr>
            <a:xfrm>
              <a:off x="1589444" y="1388106"/>
              <a:ext cx="490870" cy="168106"/>
            </a:xfrm>
            <a:custGeom>
              <a:avLst/>
              <a:gdLst>
                <a:gd name="connsiteX0" fmla="*/ 489189 w 490869"/>
                <a:gd name="connsiteY0" fmla="*/ 142218 h 168106"/>
                <a:gd name="connsiteX1" fmla="*/ 485827 w 490869"/>
                <a:gd name="connsiteY1" fmla="*/ 67579 h 168106"/>
                <a:gd name="connsiteX2" fmla="*/ 276030 w 490869"/>
                <a:gd name="connsiteY2" fmla="*/ 5043 h 168106"/>
                <a:gd name="connsiteX3" fmla="*/ 5043 w 490869"/>
                <a:gd name="connsiteY3" fmla="*/ 99855 h 168106"/>
                <a:gd name="connsiteX4" fmla="*/ 5043 w 490869"/>
                <a:gd name="connsiteY4" fmla="*/ 167770 h 168106"/>
                <a:gd name="connsiteX5" fmla="*/ 489189 w 490869"/>
                <a:gd name="connsiteY5" fmla="*/ 142218 h 16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869" h="168106">
                  <a:moveTo>
                    <a:pt x="489189" y="142218"/>
                  </a:moveTo>
                  <a:lnTo>
                    <a:pt x="485827" y="67579"/>
                  </a:lnTo>
                  <a:lnTo>
                    <a:pt x="276030" y="5043"/>
                  </a:lnTo>
                  <a:lnTo>
                    <a:pt x="5043" y="99855"/>
                  </a:lnTo>
                  <a:lnTo>
                    <a:pt x="5043" y="167770"/>
                  </a:lnTo>
                  <a:cubicBezTo>
                    <a:pt x="160373" y="112631"/>
                    <a:pt x="328479" y="103890"/>
                    <a:pt x="489189" y="14221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8C000203-B5DE-38CB-05C2-C62EEDFF4F42}"/>
                </a:ext>
              </a:extLst>
            </p:cNvPr>
            <p:cNvSpPr/>
            <p:nvPr/>
          </p:nvSpPr>
          <p:spPr>
            <a:xfrm>
              <a:off x="1539684" y="1386011"/>
              <a:ext cx="598458" cy="127761"/>
            </a:xfrm>
            <a:custGeom>
              <a:avLst/>
              <a:gdLst>
                <a:gd name="connsiteX0" fmla="*/ 514741 w 598457"/>
                <a:gd name="connsiteY0" fmla="*/ 50173 h 127760"/>
                <a:gd name="connsiteX1" fmla="*/ 523483 w 598457"/>
                <a:gd name="connsiteY1" fmla="*/ 58915 h 127760"/>
                <a:gd name="connsiteX2" fmla="*/ 594760 w 598457"/>
                <a:gd name="connsiteY2" fmla="*/ 110692 h 127760"/>
                <a:gd name="connsiteX3" fmla="*/ 313014 w 598457"/>
                <a:gd name="connsiteY3" fmla="*/ 69674 h 127760"/>
                <a:gd name="connsiteX4" fmla="*/ 56820 w 598457"/>
                <a:gd name="connsiteY4" fmla="*/ 112709 h 127760"/>
                <a:gd name="connsiteX5" fmla="*/ 5043 w 598457"/>
                <a:gd name="connsiteY5" fmla="*/ 123468 h 127760"/>
                <a:gd name="connsiteX6" fmla="*/ 99855 w 598457"/>
                <a:gd name="connsiteY6" fmla="*/ 64967 h 127760"/>
                <a:gd name="connsiteX7" fmla="*/ 99855 w 598457"/>
                <a:gd name="connsiteY7" fmla="*/ 64967 h 127760"/>
                <a:gd name="connsiteX8" fmla="*/ 216185 w 598457"/>
                <a:gd name="connsiteY8" fmla="*/ 11173 h 127760"/>
                <a:gd name="connsiteX9" fmla="*/ 397067 w 598457"/>
                <a:gd name="connsiteY9" fmla="*/ 5121 h 127760"/>
                <a:gd name="connsiteX10" fmla="*/ 514741 w 598457"/>
                <a:gd name="connsiteY10" fmla="*/ 50173 h 12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457" h="127760">
                  <a:moveTo>
                    <a:pt x="514741" y="50173"/>
                  </a:moveTo>
                  <a:lnTo>
                    <a:pt x="523483" y="58915"/>
                  </a:lnTo>
                  <a:lnTo>
                    <a:pt x="594760" y="110692"/>
                  </a:lnTo>
                  <a:cubicBezTo>
                    <a:pt x="503310" y="83122"/>
                    <a:pt x="408498" y="69001"/>
                    <a:pt x="313014" y="69674"/>
                  </a:cubicBezTo>
                  <a:cubicBezTo>
                    <a:pt x="218874" y="71691"/>
                    <a:pt x="116666" y="97243"/>
                    <a:pt x="56820" y="112709"/>
                  </a:cubicBezTo>
                  <a:cubicBezTo>
                    <a:pt x="25216" y="120778"/>
                    <a:pt x="5043" y="123468"/>
                    <a:pt x="5043" y="123468"/>
                  </a:cubicBezTo>
                  <a:lnTo>
                    <a:pt x="99855" y="64967"/>
                  </a:lnTo>
                  <a:lnTo>
                    <a:pt x="99855" y="64967"/>
                  </a:lnTo>
                  <a:cubicBezTo>
                    <a:pt x="129442" y="32018"/>
                    <a:pt x="171805" y="13190"/>
                    <a:pt x="216185" y="11173"/>
                  </a:cubicBezTo>
                  <a:lnTo>
                    <a:pt x="397067" y="5121"/>
                  </a:lnTo>
                  <a:cubicBezTo>
                    <a:pt x="440774" y="3776"/>
                    <a:pt x="483137" y="19914"/>
                    <a:pt x="514741" y="50173"/>
                  </a:cubicBez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9339DADE-B7D3-89E0-75E6-B8C2AC0D3606}"/>
                </a:ext>
              </a:extLst>
            </p:cNvPr>
            <p:cNvSpPr/>
            <p:nvPr/>
          </p:nvSpPr>
          <p:spPr>
            <a:xfrm>
              <a:off x="1555823" y="1448655"/>
              <a:ext cx="558112" cy="87415"/>
            </a:xfrm>
            <a:custGeom>
              <a:avLst/>
              <a:gdLst>
                <a:gd name="connsiteX0" fmla="*/ 558449 w 558112"/>
                <a:gd name="connsiteY0" fmla="*/ 50738 h 87415"/>
                <a:gd name="connsiteX1" fmla="*/ 553742 w 558112"/>
                <a:gd name="connsiteY1" fmla="*/ 46703 h 87415"/>
                <a:gd name="connsiteX2" fmla="*/ 538948 w 558112"/>
                <a:gd name="connsiteY2" fmla="*/ 37962 h 87415"/>
                <a:gd name="connsiteX3" fmla="*/ 479103 w 558112"/>
                <a:gd name="connsiteY3" fmla="*/ 18461 h 87415"/>
                <a:gd name="connsiteX4" fmla="*/ 272668 w 558112"/>
                <a:gd name="connsiteY4" fmla="*/ 9047 h 87415"/>
                <a:gd name="connsiteX5" fmla="*/ 159701 w 558112"/>
                <a:gd name="connsiteY5" fmla="*/ 20479 h 87415"/>
                <a:gd name="connsiteX6" fmla="*/ 68924 w 558112"/>
                <a:gd name="connsiteY6" fmla="*/ 40651 h 87415"/>
                <a:gd name="connsiteX7" fmla="*/ 35302 w 558112"/>
                <a:gd name="connsiteY7" fmla="*/ 52083 h 87415"/>
                <a:gd name="connsiteX8" fmla="*/ 11767 w 558112"/>
                <a:gd name="connsiteY8" fmla="*/ 66203 h 87415"/>
                <a:gd name="connsiteX9" fmla="*/ 5043 w 558112"/>
                <a:gd name="connsiteY9" fmla="*/ 82342 h 87415"/>
                <a:gd name="connsiteX10" fmla="*/ 6388 w 558112"/>
                <a:gd name="connsiteY10" fmla="*/ 88393 h 87415"/>
                <a:gd name="connsiteX11" fmla="*/ 13785 w 558112"/>
                <a:gd name="connsiteY11" fmla="*/ 68221 h 87415"/>
                <a:gd name="connsiteX12" fmla="*/ 36647 w 558112"/>
                <a:gd name="connsiteY12" fmla="*/ 55445 h 87415"/>
                <a:gd name="connsiteX13" fmla="*/ 70268 w 558112"/>
                <a:gd name="connsiteY13" fmla="*/ 45358 h 87415"/>
                <a:gd name="connsiteX14" fmla="*/ 160373 w 558112"/>
                <a:gd name="connsiteY14" fmla="*/ 26530 h 87415"/>
                <a:gd name="connsiteX15" fmla="*/ 273341 w 558112"/>
                <a:gd name="connsiteY15" fmla="*/ 15772 h 87415"/>
                <a:gd name="connsiteX16" fmla="*/ 477758 w 558112"/>
                <a:gd name="connsiteY16" fmla="*/ 23168 h 87415"/>
                <a:gd name="connsiteX17" fmla="*/ 536931 w 558112"/>
                <a:gd name="connsiteY17" fmla="*/ 40651 h 87415"/>
                <a:gd name="connsiteX18" fmla="*/ 558449 w 558112"/>
                <a:gd name="connsiteY18" fmla="*/ 50738 h 8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12" h="87415">
                  <a:moveTo>
                    <a:pt x="558449" y="50738"/>
                  </a:moveTo>
                  <a:cubicBezTo>
                    <a:pt x="558449" y="50738"/>
                    <a:pt x="557104" y="49393"/>
                    <a:pt x="553742" y="46703"/>
                  </a:cubicBezTo>
                  <a:cubicBezTo>
                    <a:pt x="549035" y="43341"/>
                    <a:pt x="544328" y="39979"/>
                    <a:pt x="538948" y="37962"/>
                  </a:cubicBezTo>
                  <a:cubicBezTo>
                    <a:pt x="520120" y="29220"/>
                    <a:pt x="499948" y="22496"/>
                    <a:pt x="479103" y="18461"/>
                  </a:cubicBezTo>
                  <a:cubicBezTo>
                    <a:pt x="411188" y="4340"/>
                    <a:pt x="341928" y="1651"/>
                    <a:pt x="272668" y="9047"/>
                  </a:cubicBezTo>
                  <a:cubicBezTo>
                    <a:pt x="232995" y="12410"/>
                    <a:pt x="193994" y="15099"/>
                    <a:pt x="159701" y="20479"/>
                  </a:cubicBezTo>
                  <a:cubicBezTo>
                    <a:pt x="129442" y="25858"/>
                    <a:pt x="99183" y="32582"/>
                    <a:pt x="68924" y="40651"/>
                  </a:cubicBezTo>
                  <a:cubicBezTo>
                    <a:pt x="57492" y="44013"/>
                    <a:pt x="46061" y="48048"/>
                    <a:pt x="35302" y="52083"/>
                  </a:cubicBezTo>
                  <a:cubicBezTo>
                    <a:pt x="26561" y="54772"/>
                    <a:pt x="18492" y="59479"/>
                    <a:pt x="11767" y="66203"/>
                  </a:cubicBezTo>
                  <a:cubicBezTo>
                    <a:pt x="7733" y="70910"/>
                    <a:pt x="5043" y="76290"/>
                    <a:pt x="5043" y="82342"/>
                  </a:cubicBezTo>
                  <a:cubicBezTo>
                    <a:pt x="5043" y="84359"/>
                    <a:pt x="5716" y="86376"/>
                    <a:pt x="6388" y="88393"/>
                  </a:cubicBezTo>
                  <a:cubicBezTo>
                    <a:pt x="5716" y="80997"/>
                    <a:pt x="8405" y="73600"/>
                    <a:pt x="13785" y="68221"/>
                  </a:cubicBezTo>
                  <a:cubicBezTo>
                    <a:pt x="20509" y="62169"/>
                    <a:pt x="27906" y="58134"/>
                    <a:pt x="36647" y="55445"/>
                  </a:cubicBezTo>
                  <a:cubicBezTo>
                    <a:pt x="46733" y="52083"/>
                    <a:pt x="57492" y="48720"/>
                    <a:pt x="70268" y="45358"/>
                  </a:cubicBezTo>
                  <a:cubicBezTo>
                    <a:pt x="95148" y="39306"/>
                    <a:pt x="126752" y="31910"/>
                    <a:pt x="160373" y="26530"/>
                  </a:cubicBezTo>
                  <a:cubicBezTo>
                    <a:pt x="194667" y="21151"/>
                    <a:pt x="232995" y="19134"/>
                    <a:pt x="273341" y="15772"/>
                  </a:cubicBezTo>
                  <a:cubicBezTo>
                    <a:pt x="341256" y="8375"/>
                    <a:pt x="410515" y="11065"/>
                    <a:pt x="477758" y="23168"/>
                  </a:cubicBezTo>
                  <a:cubicBezTo>
                    <a:pt x="497930" y="27203"/>
                    <a:pt x="517431" y="32582"/>
                    <a:pt x="536931" y="40651"/>
                  </a:cubicBezTo>
                  <a:cubicBezTo>
                    <a:pt x="551724" y="46031"/>
                    <a:pt x="557776" y="51410"/>
                    <a:pt x="558449" y="5073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: фигура 139">
              <a:extLst>
                <a:ext uri="{FF2B5EF4-FFF2-40B4-BE49-F238E27FC236}">
                  <a16:creationId xmlns:a16="http://schemas.microsoft.com/office/drawing/2014/main" id="{9D055718-4045-2F9D-FFB4-709D9C628248}"/>
                </a:ext>
              </a:extLst>
            </p:cNvPr>
            <p:cNvSpPr/>
            <p:nvPr/>
          </p:nvSpPr>
          <p:spPr>
            <a:xfrm>
              <a:off x="1561874" y="1376423"/>
              <a:ext cx="578285" cy="114312"/>
            </a:xfrm>
            <a:custGeom>
              <a:avLst/>
              <a:gdLst>
                <a:gd name="connsiteX0" fmla="*/ 573914 w 578285"/>
                <a:gd name="connsiteY0" fmla="*/ 108176 h 114312"/>
                <a:gd name="connsiteX1" fmla="*/ 567863 w 578285"/>
                <a:gd name="connsiteY1" fmla="*/ 105487 h 114312"/>
                <a:gd name="connsiteX2" fmla="*/ 551724 w 578285"/>
                <a:gd name="connsiteY2" fmla="*/ 96073 h 114312"/>
                <a:gd name="connsiteX3" fmla="*/ 491879 w 578285"/>
                <a:gd name="connsiteY3" fmla="*/ 61107 h 114312"/>
                <a:gd name="connsiteX4" fmla="*/ 491879 w 578285"/>
                <a:gd name="connsiteY4" fmla="*/ 61107 h 114312"/>
                <a:gd name="connsiteX5" fmla="*/ 491879 w 578285"/>
                <a:gd name="connsiteY5" fmla="*/ 61107 h 114312"/>
                <a:gd name="connsiteX6" fmla="*/ 478430 w 578285"/>
                <a:gd name="connsiteY6" fmla="*/ 42951 h 114312"/>
                <a:gd name="connsiteX7" fmla="*/ 462964 w 578285"/>
                <a:gd name="connsiteY7" fmla="*/ 24796 h 114312"/>
                <a:gd name="connsiteX8" fmla="*/ 440774 w 578285"/>
                <a:gd name="connsiteY8" fmla="*/ 13364 h 114312"/>
                <a:gd name="connsiteX9" fmla="*/ 413877 w 578285"/>
                <a:gd name="connsiteY9" fmla="*/ 10675 h 114312"/>
                <a:gd name="connsiteX10" fmla="*/ 291496 w 578285"/>
                <a:gd name="connsiteY10" fmla="*/ 12692 h 114312"/>
                <a:gd name="connsiteX11" fmla="*/ 176511 w 578285"/>
                <a:gd name="connsiteY11" fmla="*/ 18744 h 114312"/>
                <a:gd name="connsiteX12" fmla="*/ 151632 w 578285"/>
                <a:gd name="connsiteY12" fmla="*/ 22778 h 114312"/>
                <a:gd name="connsiteX13" fmla="*/ 131459 w 578285"/>
                <a:gd name="connsiteY13" fmla="*/ 35554 h 114312"/>
                <a:gd name="connsiteX14" fmla="*/ 101872 w 578285"/>
                <a:gd name="connsiteY14" fmla="*/ 69176 h 114312"/>
                <a:gd name="connsiteX15" fmla="*/ 101872 w 578285"/>
                <a:gd name="connsiteY15" fmla="*/ 69176 h 114312"/>
                <a:gd name="connsiteX16" fmla="*/ 101872 w 578285"/>
                <a:gd name="connsiteY16" fmla="*/ 69176 h 114312"/>
                <a:gd name="connsiteX17" fmla="*/ 31268 w 578285"/>
                <a:gd name="connsiteY17" fmla="*/ 103469 h 114312"/>
                <a:gd name="connsiteX18" fmla="*/ 11767 w 578285"/>
                <a:gd name="connsiteY18" fmla="*/ 112883 h 114312"/>
                <a:gd name="connsiteX19" fmla="*/ 5043 w 578285"/>
                <a:gd name="connsiteY19" fmla="*/ 115573 h 114312"/>
                <a:gd name="connsiteX20" fmla="*/ 11767 w 578285"/>
                <a:gd name="connsiteY20" fmla="*/ 111538 h 114312"/>
                <a:gd name="connsiteX21" fmla="*/ 30595 w 578285"/>
                <a:gd name="connsiteY21" fmla="*/ 101452 h 114312"/>
                <a:gd name="connsiteX22" fmla="*/ 100527 w 578285"/>
                <a:gd name="connsiteY22" fmla="*/ 65814 h 114312"/>
                <a:gd name="connsiteX23" fmla="*/ 99855 w 578285"/>
                <a:gd name="connsiteY23" fmla="*/ 65814 h 114312"/>
                <a:gd name="connsiteX24" fmla="*/ 129442 w 578285"/>
                <a:gd name="connsiteY24" fmla="*/ 32192 h 114312"/>
                <a:gd name="connsiteX25" fmla="*/ 150959 w 578285"/>
                <a:gd name="connsiteY25" fmla="*/ 18744 h 114312"/>
                <a:gd name="connsiteX26" fmla="*/ 177184 w 578285"/>
                <a:gd name="connsiteY26" fmla="*/ 14037 h 114312"/>
                <a:gd name="connsiteX27" fmla="*/ 292168 w 578285"/>
                <a:gd name="connsiteY27" fmla="*/ 7313 h 114312"/>
                <a:gd name="connsiteX28" fmla="*/ 415222 w 578285"/>
                <a:gd name="connsiteY28" fmla="*/ 5295 h 114312"/>
                <a:gd name="connsiteX29" fmla="*/ 442792 w 578285"/>
                <a:gd name="connsiteY29" fmla="*/ 7985 h 114312"/>
                <a:gd name="connsiteX30" fmla="*/ 466327 w 578285"/>
                <a:gd name="connsiteY30" fmla="*/ 20761 h 114312"/>
                <a:gd name="connsiteX31" fmla="*/ 482465 w 578285"/>
                <a:gd name="connsiteY31" fmla="*/ 39589 h 114312"/>
                <a:gd name="connsiteX32" fmla="*/ 495913 w 578285"/>
                <a:gd name="connsiteY32" fmla="*/ 57744 h 114312"/>
                <a:gd name="connsiteX33" fmla="*/ 495913 w 578285"/>
                <a:gd name="connsiteY33" fmla="*/ 57744 h 114312"/>
                <a:gd name="connsiteX34" fmla="*/ 554414 w 578285"/>
                <a:gd name="connsiteY34" fmla="*/ 94055 h 114312"/>
                <a:gd name="connsiteX35" fmla="*/ 570552 w 578285"/>
                <a:gd name="connsiteY35" fmla="*/ 104142 h 114312"/>
                <a:gd name="connsiteX36" fmla="*/ 573914 w 578285"/>
                <a:gd name="connsiteY36" fmla="*/ 108176 h 1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8285" h="114312">
                  <a:moveTo>
                    <a:pt x="573914" y="108176"/>
                  </a:moveTo>
                  <a:cubicBezTo>
                    <a:pt x="571897" y="107504"/>
                    <a:pt x="569880" y="106159"/>
                    <a:pt x="567863" y="105487"/>
                  </a:cubicBezTo>
                  <a:lnTo>
                    <a:pt x="551724" y="96073"/>
                  </a:lnTo>
                  <a:lnTo>
                    <a:pt x="491879" y="61107"/>
                  </a:lnTo>
                  <a:lnTo>
                    <a:pt x="491879" y="61107"/>
                  </a:lnTo>
                  <a:lnTo>
                    <a:pt x="491879" y="61107"/>
                  </a:lnTo>
                  <a:cubicBezTo>
                    <a:pt x="487172" y="55055"/>
                    <a:pt x="483137" y="49675"/>
                    <a:pt x="478430" y="42951"/>
                  </a:cubicBezTo>
                  <a:cubicBezTo>
                    <a:pt x="473723" y="36227"/>
                    <a:pt x="468344" y="30175"/>
                    <a:pt x="462964" y="24796"/>
                  </a:cubicBezTo>
                  <a:cubicBezTo>
                    <a:pt x="456240" y="19416"/>
                    <a:pt x="448843" y="15382"/>
                    <a:pt x="440774" y="13364"/>
                  </a:cubicBezTo>
                  <a:cubicBezTo>
                    <a:pt x="432033" y="11347"/>
                    <a:pt x="423291" y="10675"/>
                    <a:pt x="413877" y="10675"/>
                  </a:cubicBezTo>
                  <a:cubicBezTo>
                    <a:pt x="376222" y="10002"/>
                    <a:pt x="334531" y="10675"/>
                    <a:pt x="291496" y="12692"/>
                  </a:cubicBezTo>
                  <a:cubicBezTo>
                    <a:pt x="251151" y="14037"/>
                    <a:pt x="212150" y="16727"/>
                    <a:pt x="176511" y="18744"/>
                  </a:cubicBezTo>
                  <a:cubicBezTo>
                    <a:pt x="167770" y="18744"/>
                    <a:pt x="159701" y="20089"/>
                    <a:pt x="151632" y="22778"/>
                  </a:cubicBezTo>
                  <a:cubicBezTo>
                    <a:pt x="144235" y="25468"/>
                    <a:pt x="137511" y="29503"/>
                    <a:pt x="131459" y="35554"/>
                  </a:cubicBezTo>
                  <a:cubicBezTo>
                    <a:pt x="120700" y="46986"/>
                    <a:pt x="110614" y="58417"/>
                    <a:pt x="101872" y="69176"/>
                  </a:cubicBezTo>
                  <a:lnTo>
                    <a:pt x="101872" y="69176"/>
                  </a:lnTo>
                  <a:lnTo>
                    <a:pt x="101872" y="69176"/>
                  </a:lnTo>
                  <a:lnTo>
                    <a:pt x="31268" y="103469"/>
                  </a:lnTo>
                  <a:lnTo>
                    <a:pt x="11767" y="112883"/>
                  </a:lnTo>
                  <a:cubicBezTo>
                    <a:pt x="9750" y="114228"/>
                    <a:pt x="7060" y="114901"/>
                    <a:pt x="5043" y="115573"/>
                  </a:cubicBezTo>
                  <a:cubicBezTo>
                    <a:pt x="7060" y="114228"/>
                    <a:pt x="9078" y="112883"/>
                    <a:pt x="11767" y="111538"/>
                  </a:cubicBezTo>
                  <a:lnTo>
                    <a:pt x="30595" y="101452"/>
                  </a:lnTo>
                  <a:lnTo>
                    <a:pt x="100527" y="65814"/>
                  </a:lnTo>
                  <a:lnTo>
                    <a:pt x="99855" y="65814"/>
                  </a:lnTo>
                  <a:cubicBezTo>
                    <a:pt x="109269" y="55055"/>
                    <a:pt x="118011" y="43624"/>
                    <a:pt x="129442" y="32192"/>
                  </a:cubicBezTo>
                  <a:cubicBezTo>
                    <a:pt x="135494" y="26141"/>
                    <a:pt x="142890" y="21434"/>
                    <a:pt x="150959" y="18744"/>
                  </a:cubicBezTo>
                  <a:cubicBezTo>
                    <a:pt x="159701" y="16054"/>
                    <a:pt x="168442" y="14037"/>
                    <a:pt x="177184" y="14037"/>
                  </a:cubicBezTo>
                  <a:cubicBezTo>
                    <a:pt x="212822" y="11347"/>
                    <a:pt x="251823" y="9330"/>
                    <a:pt x="292168" y="7313"/>
                  </a:cubicBezTo>
                  <a:cubicBezTo>
                    <a:pt x="335876" y="5295"/>
                    <a:pt x="377566" y="4623"/>
                    <a:pt x="415222" y="5295"/>
                  </a:cubicBezTo>
                  <a:cubicBezTo>
                    <a:pt x="424636" y="5295"/>
                    <a:pt x="434050" y="5968"/>
                    <a:pt x="442792" y="7985"/>
                  </a:cubicBezTo>
                  <a:cubicBezTo>
                    <a:pt x="451533" y="10675"/>
                    <a:pt x="459602" y="14709"/>
                    <a:pt x="466327" y="20761"/>
                  </a:cubicBezTo>
                  <a:cubicBezTo>
                    <a:pt x="472378" y="26141"/>
                    <a:pt x="477758" y="32865"/>
                    <a:pt x="482465" y="39589"/>
                  </a:cubicBezTo>
                  <a:lnTo>
                    <a:pt x="495913" y="57744"/>
                  </a:lnTo>
                  <a:lnTo>
                    <a:pt x="495913" y="57744"/>
                  </a:lnTo>
                  <a:lnTo>
                    <a:pt x="554414" y="94055"/>
                  </a:lnTo>
                  <a:lnTo>
                    <a:pt x="570552" y="104142"/>
                  </a:lnTo>
                  <a:cubicBezTo>
                    <a:pt x="571225" y="105487"/>
                    <a:pt x="572570" y="106831"/>
                    <a:pt x="573914" y="10817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05350F96-B438-225F-2A7B-DFF7B5A4DE97}"/>
                </a:ext>
              </a:extLst>
            </p:cNvPr>
            <p:cNvSpPr/>
            <p:nvPr/>
          </p:nvSpPr>
          <p:spPr>
            <a:xfrm>
              <a:off x="1745446" y="1187667"/>
              <a:ext cx="53794" cy="201727"/>
            </a:xfrm>
            <a:custGeom>
              <a:avLst/>
              <a:gdLst>
                <a:gd name="connsiteX0" fmla="*/ 50096 w 53793"/>
                <a:gd name="connsiteY0" fmla="*/ 202120 h 201727"/>
                <a:gd name="connsiteX1" fmla="*/ 49423 w 53793"/>
                <a:gd name="connsiteY1" fmla="*/ 192707 h 201727"/>
                <a:gd name="connsiteX2" fmla="*/ 48751 w 53793"/>
                <a:gd name="connsiteY2" fmla="*/ 167827 h 201727"/>
                <a:gd name="connsiteX3" fmla="*/ 48751 w 53793"/>
                <a:gd name="connsiteY3" fmla="*/ 83774 h 201727"/>
                <a:gd name="connsiteX4" fmla="*/ 48751 w 53793"/>
                <a:gd name="connsiteY4" fmla="*/ 37376 h 201727"/>
                <a:gd name="connsiteX5" fmla="*/ 48751 w 53793"/>
                <a:gd name="connsiteY5" fmla="*/ 17204 h 201727"/>
                <a:gd name="connsiteX6" fmla="*/ 40682 w 53793"/>
                <a:gd name="connsiteY6" fmla="*/ 8462 h 201727"/>
                <a:gd name="connsiteX7" fmla="*/ 39337 w 53793"/>
                <a:gd name="connsiteY7" fmla="*/ 8462 h 201727"/>
                <a:gd name="connsiteX8" fmla="*/ 14457 w 53793"/>
                <a:gd name="connsiteY8" fmla="*/ 13169 h 201727"/>
                <a:gd name="connsiteX9" fmla="*/ 5043 w 53793"/>
                <a:gd name="connsiteY9" fmla="*/ 14514 h 201727"/>
                <a:gd name="connsiteX10" fmla="*/ 13785 w 53793"/>
                <a:gd name="connsiteY10" fmla="*/ 11824 h 201727"/>
                <a:gd name="connsiteX11" fmla="*/ 38664 w 53793"/>
                <a:gd name="connsiteY11" fmla="*/ 5100 h 201727"/>
                <a:gd name="connsiteX12" fmla="*/ 52113 w 53793"/>
                <a:gd name="connsiteY12" fmla="*/ 16531 h 201727"/>
                <a:gd name="connsiteX13" fmla="*/ 52113 w 53793"/>
                <a:gd name="connsiteY13" fmla="*/ 17876 h 201727"/>
                <a:gd name="connsiteX14" fmla="*/ 52113 w 53793"/>
                <a:gd name="connsiteY14" fmla="*/ 38049 h 201727"/>
                <a:gd name="connsiteX15" fmla="*/ 52113 w 53793"/>
                <a:gd name="connsiteY15" fmla="*/ 84446 h 201727"/>
                <a:gd name="connsiteX16" fmla="*/ 51440 w 53793"/>
                <a:gd name="connsiteY16" fmla="*/ 168499 h 201727"/>
                <a:gd name="connsiteX17" fmla="*/ 50768 w 53793"/>
                <a:gd name="connsiteY17" fmla="*/ 193379 h 201727"/>
                <a:gd name="connsiteX18" fmla="*/ 50096 w 53793"/>
                <a:gd name="connsiteY18" fmla="*/ 202120 h 20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793" h="201727">
                  <a:moveTo>
                    <a:pt x="50096" y="202120"/>
                  </a:moveTo>
                  <a:cubicBezTo>
                    <a:pt x="49423" y="198758"/>
                    <a:pt x="48751" y="196069"/>
                    <a:pt x="49423" y="192707"/>
                  </a:cubicBezTo>
                  <a:cubicBezTo>
                    <a:pt x="49423" y="186655"/>
                    <a:pt x="49423" y="177913"/>
                    <a:pt x="48751" y="167827"/>
                  </a:cubicBezTo>
                  <a:cubicBezTo>
                    <a:pt x="48751" y="146309"/>
                    <a:pt x="48751" y="116723"/>
                    <a:pt x="48751" y="83774"/>
                  </a:cubicBezTo>
                  <a:cubicBezTo>
                    <a:pt x="48751" y="67636"/>
                    <a:pt x="48751" y="52170"/>
                    <a:pt x="48751" y="37376"/>
                  </a:cubicBezTo>
                  <a:cubicBezTo>
                    <a:pt x="48751" y="30652"/>
                    <a:pt x="48751" y="23928"/>
                    <a:pt x="48751" y="17204"/>
                  </a:cubicBezTo>
                  <a:cubicBezTo>
                    <a:pt x="48751" y="12497"/>
                    <a:pt x="45389" y="8462"/>
                    <a:pt x="40682" y="8462"/>
                  </a:cubicBezTo>
                  <a:cubicBezTo>
                    <a:pt x="40009" y="8462"/>
                    <a:pt x="40009" y="8462"/>
                    <a:pt x="39337" y="8462"/>
                  </a:cubicBezTo>
                  <a:lnTo>
                    <a:pt x="14457" y="13169"/>
                  </a:lnTo>
                  <a:cubicBezTo>
                    <a:pt x="11095" y="13842"/>
                    <a:pt x="8405" y="14514"/>
                    <a:pt x="5043" y="14514"/>
                  </a:cubicBezTo>
                  <a:cubicBezTo>
                    <a:pt x="7733" y="13169"/>
                    <a:pt x="11095" y="12497"/>
                    <a:pt x="13785" y="11824"/>
                  </a:cubicBezTo>
                  <a:cubicBezTo>
                    <a:pt x="19837" y="10479"/>
                    <a:pt x="27906" y="7790"/>
                    <a:pt x="38664" y="5100"/>
                  </a:cubicBezTo>
                  <a:cubicBezTo>
                    <a:pt x="45389" y="4428"/>
                    <a:pt x="51440" y="9807"/>
                    <a:pt x="52113" y="16531"/>
                  </a:cubicBezTo>
                  <a:cubicBezTo>
                    <a:pt x="52113" y="17204"/>
                    <a:pt x="52113" y="17204"/>
                    <a:pt x="52113" y="17876"/>
                  </a:cubicBezTo>
                  <a:lnTo>
                    <a:pt x="52113" y="38049"/>
                  </a:lnTo>
                  <a:cubicBezTo>
                    <a:pt x="52113" y="52170"/>
                    <a:pt x="52113" y="67636"/>
                    <a:pt x="52113" y="84446"/>
                  </a:cubicBezTo>
                  <a:cubicBezTo>
                    <a:pt x="52113" y="117395"/>
                    <a:pt x="52113" y="146982"/>
                    <a:pt x="51440" y="168499"/>
                  </a:cubicBezTo>
                  <a:cubicBezTo>
                    <a:pt x="51440" y="179258"/>
                    <a:pt x="51440" y="188000"/>
                    <a:pt x="50768" y="193379"/>
                  </a:cubicBezTo>
                  <a:cubicBezTo>
                    <a:pt x="50768" y="196069"/>
                    <a:pt x="50096" y="199431"/>
                    <a:pt x="50096" y="20212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391D3EF2-4A7D-5CE0-1AA6-4F5B1EE4752F}"/>
                </a:ext>
              </a:extLst>
            </p:cNvPr>
            <p:cNvSpPr/>
            <p:nvPr/>
          </p:nvSpPr>
          <p:spPr>
            <a:xfrm>
              <a:off x="1907669" y="1190413"/>
              <a:ext cx="20173" cy="195003"/>
            </a:xfrm>
            <a:custGeom>
              <a:avLst/>
              <a:gdLst>
                <a:gd name="connsiteX0" fmla="*/ 16979 w 20172"/>
                <a:gd name="connsiteY0" fmla="*/ 195339 h 195003"/>
                <a:gd name="connsiteX1" fmla="*/ 12272 w 20172"/>
                <a:gd name="connsiteY1" fmla="*/ 167770 h 195003"/>
                <a:gd name="connsiteX2" fmla="*/ 7565 w 20172"/>
                <a:gd name="connsiteY2" fmla="*/ 100527 h 195003"/>
                <a:gd name="connsiteX3" fmla="*/ 5548 w 20172"/>
                <a:gd name="connsiteY3" fmla="*/ 32613 h 195003"/>
                <a:gd name="connsiteX4" fmla="*/ 5548 w 20172"/>
                <a:gd name="connsiteY4" fmla="*/ 5043 h 195003"/>
                <a:gd name="connsiteX5" fmla="*/ 8237 w 20172"/>
                <a:gd name="connsiteY5" fmla="*/ 32613 h 195003"/>
                <a:gd name="connsiteX6" fmla="*/ 12272 w 20172"/>
                <a:gd name="connsiteY6" fmla="*/ 99855 h 195003"/>
                <a:gd name="connsiteX7" fmla="*/ 15634 w 20172"/>
                <a:gd name="connsiteY7" fmla="*/ 167098 h 195003"/>
                <a:gd name="connsiteX8" fmla="*/ 16979 w 20172"/>
                <a:gd name="connsiteY8" fmla="*/ 195339 h 19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72" h="195003">
                  <a:moveTo>
                    <a:pt x="16979" y="195339"/>
                  </a:moveTo>
                  <a:cubicBezTo>
                    <a:pt x="14289" y="186598"/>
                    <a:pt x="12944" y="177184"/>
                    <a:pt x="12272" y="167770"/>
                  </a:cubicBezTo>
                  <a:cubicBezTo>
                    <a:pt x="10254" y="150287"/>
                    <a:pt x="8910" y="126752"/>
                    <a:pt x="7565" y="100527"/>
                  </a:cubicBezTo>
                  <a:cubicBezTo>
                    <a:pt x="6220" y="74303"/>
                    <a:pt x="5548" y="50768"/>
                    <a:pt x="5548" y="32613"/>
                  </a:cubicBezTo>
                  <a:cubicBezTo>
                    <a:pt x="4875" y="23199"/>
                    <a:pt x="4875" y="13785"/>
                    <a:pt x="5548" y="5043"/>
                  </a:cubicBezTo>
                  <a:cubicBezTo>
                    <a:pt x="7565" y="14457"/>
                    <a:pt x="8237" y="23199"/>
                    <a:pt x="8237" y="32613"/>
                  </a:cubicBezTo>
                  <a:cubicBezTo>
                    <a:pt x="9582" y="50096"/>
                    <a:pt x="10927" y="73630"/>
                    <a:pt x="12272" y="99855"/>
                  </a:cubicBezTo>
                  <a:cubicBezTo>
                    <a:pt x="13617" y="126080"/>
                    <a:pt x="14289" y="148270"/>
                    <a:pt x="15634" y="167098"/>
                  </a:cubicBezTo>
                  <a:cubicBezTo>
                    <a:pt x="16306" y="176511"/>
                    <a:pt x="16979" y="185925"/>
                    <a:pt x="16979" y="19533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: фигура 142">
              <a:extLst>
                <a:ext uri="{FF2B5EF4-FFF2-40B4-BE49-F238E27FC236}">
                  <a16:creationId xmlns:a16="http://schemas.microsoft.com/office/drawing/2014/main" id="{13B0311C-6C0C-3DA9-A257-DB1DC5823225}"/>
                </a:ext>
              </a:extLst>
            </p:cNvPr>
            <p:cNvSpPr/>
            <p:nvPr/>
          </p:nvSpPr>
          <p:spPr>
            <a:xfrm>
              <a:off x="2503941" y="5838885"/>
              <a:ext cx="437076" cy="363109"/>
            </a:xfrm>
            <a:custGeom>
              <a:avLst/>
              <a:gdLst>
                <a:gd name="connsiteX0" fmla="*/ 430688 w 437075"/>
                <a:gd name="connsiteY0" fmla="*/ 5043 h 363109"/>
                <a:gd name="connsiteX1" fmla="*/ 437412 w 437075"/>
                <a:gd name="connsiteY1" fmla="*/ 352687 h 363109"/>
                <a:gd name="connsiteX2" fmla="*/ 5043 w 437075"/>
                <a:gd name="connsiteY2" fmla="*/ 363445 h 363109"/>
                <a:gd name="connsiteX3" fmla="*/ 228288 w 437075"/>
                <a:gd name="connsiteY3" fmla="*/ 233668 h 363109"/>
                <a:gd name="connsiteX4" fmla="*/ 214840 w 437075"/>
                <a:gd name="connsiteY4" fmla="*/ 11095 h 363109"/>
                <a:gd name="connsiteX5" fmla="*/ 430688 w 437075"/>
                <a:gd name="connsiteY5" fmla="*/ 5043 h 36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075" h="363109">
                  <a:moveTo>
                    <a:pt x="430688" y="5043"/>
                  </a:moveTo>
                  <a:lnTo>
                    <a:pt x="437412" y="352687"/>
                  </a:lnTo>
                  <a:lnTo>
                    <a:pt x="5043" y="363445"/>
                  </a:lnTo>
                  <a:cubicBezTo>
                    <a:pt x="6388" y="322428"/>
                    <a:pt x="228288" y="233668"/>
                    <a:pt x="228288" y="233668"/>
                  </a:cubicBezTo>
                  <a:lnTo>
                    <a:pt x="214840" y="11095"/>
                  </a:lnTo>
                  <a:lnTo>
                    <a:pt x="430688" y="5043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: фигура 143">
              <a:extLst>
                <a:ext uri="{FF2B5EF4-FFF2-40B4-BE49-F238E27FC236}">
                  <a16:creationId xmlns:a16="http://schemas.microsoft.com/office/drawing/2014/main" id="{0FAECFA8-FF7E-5BC9-2568-69A71DB631C0}"/>
                </a:ext>
              </a:extLst>
            </p:cNvPr>
            <p:cNvSpPr/>
            <p:nvPr/>
          </p:nvSpPr>
          <p:spPr>
            <a:xfrm>
              <a:off x="2839949" y="6044564"/>
              <a:ext cx="40345" cy="40345"/>
            </a:xfrm>
            <a:custGeom>
              <a:avLst/>
              <a:gdLst>
                <a:gd name="connsiteX0" fmla="*/ 25420 w 40345"/>
                <a:gd name="connsiteY0" fmla="*/ 5126 h 40345"/>
                <a:gd name="connsiteX1" fmla="*/ 38196 w 40345"/>
                <a:gd name="connsiteY1" fmla="*/ 24626 h 40345"/>
                <a:gd name="connsiteX2" fmla="*/ 18696 w 40345"/>
                <a:gd name="connsiteY2" fmla="*/ 37402 h 40345"/>
                <a:gd name="connsiteX3" fmla="*/ 5248 w 40345"/>
                <a:gd name="connsiteY3" fmla="*/ 16557 h 40345"/>
                <a:gd name="connsiteX4" fmla="*/ 26765 w 40345"/>
                <a:gd name="connsiteY4" fmla="*/ 5798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5" h="40345">
                  <a:moveTo>
                    <a:pt x="25420" y="5126"/>
                  </a:moveTo>
                  <a:cubicBezTo>
                    <a:pt x="34162" y="7816"/>
                    <a:pt x="39541" y="15885"/>
                    <a:pt x="38196" y="24626"/>
                  </a:cubicBezTo>
                  <a:cubicBezTo>
                    <a:pt x="36179" y="33368"/>
                    <a:pt x="27438" y="38747"/>
                    <a:pt x="18696" y="37402"/>
                  </a:cubicBezTo>
                  <a:cubicBezTo>
                    <a:pt x="9282" y="34713"/>
                    <a:pt x="3903" y="25971"/>
                    <a:pt x="5248" y="16557"/>
                  </a:cubicBezTo>
                  <a:cubicBezTo>
                    <a:pt x="8610" y="7816"/>
                    <a:pt x="18024" y="3109"/>
                    <a:pt x="26765" y="579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: фигура 144">
              <a:extLst>
                <a:ext uri="{FF2B5EF4-FFF2-40B4-BE49-F238E27FC236}">
                  <a16:creationId xmlns:a16="http://schemas.microsoft.com/office/drawing/2014/main" id="{C8E6B88A-4E9C-BE4A-C67C-BDA50C854A70}"/>
                </a:ext>
              </a:extLst>
            </p:cNvPr>
            <p:cNvSpPr/>
            <p:nvPr/>
          </p:nvSpPr>
          <p:spPr>
            <a:xfrm>
              <a:off x="2503790" y="6150889"/>
              <a:ext cx="437076" cy="53794"/>
            </a:xfrm>
            <a:custGeom>
              <a:avLst/>
              <a:gdLst>
                <a:gd name="connsiteX0" fmla="*/ 437563 w 437075"/>
                <a:gd name="connsiteY0" fmla="*/ 40009 h 53793"/>
                <a:gd name="connsiteX1" fmla="*/ 436891 w 437075"/>
                <a:gd name="connsiteY1" fmla="*/ 5043 h 53793"/>
                <a:gd name="connsiteX2" fmla="*/ 22005 w 437075"/>
                <a:gd name="connsiteY2" fmla="*/ 28578 h 53793"/>
                <a:gd name="connsiteX3" fmla="*/ 5194 w 437075"/>
                <a:gd name="connsiteY3" fmla="*/ 50768 h 53793"/>
                <a:gd name="connsiteX4" fmla="*/ 437563 w 437075"/>
                <a:gd name="connsiteY4" fmla="*/ 40009 h 5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075" h="53793">
                  <a:moveTo>
                    <a:pt x="437563" y="40009"/>
                  </a:moveTo>
                  <a:lnTo>
                    <a:pt x="436891" y="5043"/>
                  </a:lnTo>
                  <a:lnTo>
                    <a:pt x="22005" y="28578"/>
                  </a:lnTo>
                  <a:cubicBezTo>
                    <a:pt x="22005" y="28578"/>
                    <a:pt x="3177" y="37320"/>
                    <a:pt x="5194" y="50768"/>
                  </a:cubicBezTo>
                  <a:lnTo>
                    <a:pt x="437563" y="4000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: фигура 145">
              <a:extLst>
                <a:ext uri="{FF2B5EF4-FFF2-40B4-BE49-F238E27FC236}">
                  <a16:creationId xmlns:a16="http://schemas.microsoft.com/office/drawing/2014/main" id="{D5DF4262-6E8A-09D3-C022-946D867E5CBC}"/>
                </a:ext>
              </a:extLst>
            </p:cNvPr>
            <p:cNvSpPr/>
            <p:nvPr/>
          </p:nvSpPr>
          <p:spPr>
            <a:xfrm>
              <a:off x="2720437" y="6062378"/>
              <a:ext cx="47070" cy="33621"/>
            </a:xfrm>
            <a:custGeom>
              <a:avLst/>
              <a:gdLst>
                <a:gd name="connsiteX0" fmla="*/ 5069 w 47069"/>
                <a:gd name="connsiteY0" fmla="*/ 7485 h 33621"/>
                <a:gd name="connsiteX1" fmla="*/ 25914 w 47069"/>
                <a:gd name="connsiteY1" fmla="*/ 16899 h 33621"/>
                <a:gd name="connsiteX2" fmla="*/ 44069 w 47069"/>
                <a:gd name="connsiteY2" fmla="*/ 31020 h 33621"/>
                <a:gd name="connsiteX3" fmla="*/ 29948 w 47069"/>
                <a:gd name="connsiteY3" fmla="*/ 10175 h 33621"/>
                <a:gd name="connsiteX4" fmla="*/ 5069 w 47069"/>
                <a:gd name="connsiteY4" fmla="*/ 7485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9" h="33621">
                  <a:moveTo>
                    <a:pt x="5069" y="7485"/>
                  </a:moveTo>
                  <a:cubicBezTo>
                    <a:pt x="5069" y="9502"/>
                    <a:pt x="15827" y="10175"/>
                    <a:pt x="25914" y="16899"/>
                  </a:cubicBezTo>
                  <a:cubicBezTo>
                    <a:pt x="36000" y="23623"/>
                    <a:pt x="42052" y="32365"/>
                    <a:pt x="44069" y="31020"/>
                  </a:cubicBezTo>
                  <a:cubicBezTo>
                    <a:pt x="46087" y="30347"/>
                    <a:pt x="42724" y="18244"/>
                    <a:pt x="29948" y="10175"/>
                  </a:cubicBezTo>
                  <a:cubicBezTo>
                    <a:pt x="17172" y="2105"/>
                    <a:pt x="4396" y="5468"/>
                    <a:pt x="5069" y="748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: фигура 146">
              <a:extLst>
                <a:ext uri="{FF2B5EF4-FFF2-40B4-BE49-F238E27FC236}">
                  <a16:creationId xmlns:a16="http://schemas.microsoft.com/office/drawing/2014/main" id="{5B206477-662C-67EB-597D-13FE2F7E05D6}"/>
                </a:ext>
              </a:extLst>
            </p:cNvPr>
            <p:cNvSpPr/>
            <p:nvPr/>
          </p:nvSpPr>
          <p:spPr>
            <a:xfrm>
              <a:off x="2675410" y="6084194"/>
              <a:ext cx="33621" cy="40345"/>
            </a:xfrm>
            <a:custGeom>
              <a:avLst/>
              <a:gdLst>
                <a:gd name="connsiteX0" fmla="*/ 5043 w 33621"/>
                <a:gd name="connsiteY0" fmla="*/ 5842 h 40345"/>
                <a:gd name="connsiteX1" fmla="*/ 21181 w 33621"/>
                <a:gd name="connsiteY1" fmla="*/ 19963 h 40345"/>
                <a:gd name="connsiteX2" fmla="*/ 33285 w 33621"/>
                <a:gd name="connsiteY2" fmla="*/ 38118 h 40345"/>
                <a:gd name="connsiteX3" fmla="*/ 27233 w 33621"/>
                <a:gd name="connsiteY3" fmla="*/ 15256 h 40345"/>
                <a:gd name="connsiteX4" fmla="*/ 5043 w 33621"/>
                <a:gd name="connsiteY4" fmla="*/ 5842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1" h="40345">
                  <a:moveTo>
                    <a:pt x="5043" y="5842"/>
                  </a:moveTo>
                  <a:cubicBezTo>
                    <a:pt x="5043" y="7859"/>
                    <a:pt x="13785" y="11221"/>
                    <a:pt x="21181" y="19963"/>
                  </a:cubicBezTo>
                  <a:cubicBezTo>
                    <a:pt x="28578" y="28704"/>
                    <a:pt x="30595" y="38118"/>
                    <a:pt x="33285" y="38118"/>
                  </a:cubicBezTo>
                  <a:cubicBezTo>
                    <a:pt x="35302" y="38118"/>
                    <a:pt x="36647" y="25342"/>
                    <a:pt x="27233" y="15256"/>
                  </a:cubicBezTo>
                  <a:cubicBezTo>
                    <a:pt x="17819" y="5169"/>
                    <a:pt x="5043" y="3824"/>
                    <a:pt x="5043" y="584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: фигура 147">
              <a:extLst>
                <a:ext uri="{FF2B5EF4-FFF2-40B4-BE49-F238E27FC236}">
                  <a16:creationId xmlns:a16="http://schemas.microsoft.com/office/drawing/2014/main" id="{8FD18612-C458-680E-8119-A8F1AA671859}"/>
                </a:ext>
              </a:extLst>
            </p:cNvPr>
            <p:cNvSpPr/>
            <p:nvPr/>
          </p:nvSpPr>
          <p:spPr>
            <a:xfrm>
              <a:off x="2632995" y="6103572"/>
              <a:ext cx="26897" cy="40345"/>
            </a:xfrm>
            <a:custGeom>
              <a:avLst/>
              <a:gdLst>
                <a:gd name="connsiteX0" fmla="*/ 22578 w 26896"/>
                <a:gd name="connsiteY0" fmla="*/ 40930 h 40345"/>
                <a:gd name="connsiteX1" fmla="*/ 21905 w 26896"/>
                <a:gd name="connsiteY1" fmla="*/ 19413 h 40345"/>
                <a:gd name="connsiteX2" fmla="*/ 5095 w 26896"/>
                <a:gd name="connsiteY2" fmla="*/ 5291 h 40345"/>
                <a:gd name="connsiteX3" fmla="*/ 15181 w 26896"/>
                <a:gd name="connsiteY3" fmla="*/ 22775 h 40345"/>
                <a:gd name="connsiteX4" fmla="*/ 22578 w 26896"/>
                <a:gd name="connsiteY4" fmla="*/ 40930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6" h="40345">
                  <a:moveTo>
                    <a:pt x="22578" y="40930"/>
                  </a:moveTo>
                  <a:cubicBezTo>
                    <a:pt x="24595" y="40930"/>
                    <a:pt x="27285" y="30844"/>
                    <a:pt x="21905" y="19413"/>
                  </a:cubicBezTo>
                  <a:cubicBezTo>
                    <a:pt x="16526" y="7981"/>
                    <a:pt x="6440" y="3947"/>
                    <a:pt x="5095" y="5291"/>
                  </a:cubicBezTo>
                  <a:cubicBezTo>
                    <a:pt x="4422" y="7309"/>
                    <a:pt x="10474" y="13361"/>
                    <a:pt x="15181" y="22775"/>
                  </a:cubicBezTo>
                  <a:cubicBezTo>
                    <a:pt x="19888" y="32188"/>
                    <a:pt x="20561" y="40930"/>
                    <a:pt x="22578" y="4093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: фигура 148">
              <a:extLst>
                <a:ext uri="{FF2B5EF4-FFF2-40B4-BE49-F238E27FC236}">
                  <a16:creationId xmlns:a16="http://schemas.microsoft.com/office/drawing/2014/main" id="{0623EAA9-2322-530E-7A2D-54F03E1932AE}"/>
                </a:ext>
              </a:extLst>
            </p:cNvPr>
            <p:cNvSpPr/>
            <p:nvPr/>
          </p:nvSpPr>
          <p:spPr>
            <a:xfrm>
              <a:off x="2722446" y="6005646"/>
              <a:ext cx="53794" cy="13448"/>
            </a:xfrm>
            <a:custGeom>
              <a:avLst/>
              <a:gdLst>
                <a:gd name="connsiteX0" fmla="*/ 5077 w 53793"/>
                <a:gd name="connsiteY0" fmla="*/ 13112 h 13448"/>
                <a:gd name="connsiteX1" fmla="*/ 27939 w 53793"/>
                <a:gd name="connsiteY1" fmla="*/ 12440 h 13448"/>
                <a:gd name="connsiteX2" fmla="*/ 50129 w 53793"/>
                <a:gd name="connsiteY2" fmla="*/ 14457 h 13448"/>
                <a:gd name="connsiteX3" fmla="*/ 27939 w 53793"/>
                <a:gd name="connsiteY3" fmla="*/ 5043 h 13448"/>
                <a:gd name="connsiteX4" fmla="*/ 5077 w 53793"/>
                <a:gd name="connsiteY4" fmla="*/ 13112 h 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93" h="13448">
                  <a:moveTo>
                    <a:pt x="5077" y="13112"/>
                  </a:moveTo>
                  <a:cubicBezTo>
                    <a:pt x="5749" y="15130"/>
                    <a:pt x="15836" y="11767"/>
                    <a:pt x="27939" y="12440"/>
                  </a:cubicBezTo>
                  <a:cubicBezTo>
                    <a:pt x="40043" y="13112"/>
                    <a:pt x="49457" y="16474"/>
                    <a:pt x="50129" y="14457"/>
                  </a:cubicBezTo>
                  <a:cubicBezTo>
                    <a:pt x="50802" y="12440"/>
                    <a:pt x="42060" y="5043"/>
                    <a:pt x="27939" y="5043"/>
                  </a:cubicBezTo>
                  <a:cubicBezTo>
                    <a:pt x="13818" y="5043"/>
                    <a:pt x="4405" y="11767"/>
                    <a:pt x="5077" y="1311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: фигура 149">
              <a:extLst>
                <a:ext uri="{FF2B5EF4-FFF2-40B4-BE49-F238E27FC236}">
                  <a16:creationId xmlns:a16="http://schemas.microsoft.com/office/drawing/2014/main" id="{1C15E9F1-17EB-EDFD-57B2-2983F4EEF07C}"/>
                </a:ext>
              </a:extLst>
            </p:cNvPr>
            <p:cNvSpPr/>
            <p:nvPr/>
          </p:nvSpPr>
          <p:spPr>
            <a:xfrm>
              <a:off x="2731893" y="5926300"/>
              <a:ext cx="73967" cy="47070"/>
            </a:xfrm>
            <a:custGeom>
              <a:avLst/>
              <a:gdLst>
                <a:gd name="connsiteX0" fmla="*/ 5043 w 73966"/>
                <a:gd name="connsiteY0" fmla="*/ 41354 h 47069"/>
                <a:gd name="connsiteX1" fmla="*/ 26561 w 73966"/>
                <a:gd name="connsiteY1" fmla="*/ 40682 h 47069"/>
                <a:gd name="connsiteX2" fmla="*/ 49423 w 73966"/>
                <a:gd name="connsiteY2" fmla="*/ 33285 h 47069"/>
                <a:gd name="connsiteX3" fmla="*/ 62199 w 73966"/>
                <a:gd name="connsiteY3" fmla="*/ 26561 h 47069"/>
                <a:gd name="connsiteX4" fmla="*/ 68924 w 73966"/>
                <a:gd name="connsiteY4" fmla="*/ 21181 h 47069"/>
                <a:gd name="connsiteX5" fmla="*/ 69596 w 73966"/>
                <a:gd name="connsiteY5" fmla="*/ 9750 h 47069"/>
                <a:gd name="connsiteX6" fmla="*/ 60182 w 73966"/>
                <a:gd name="connsiteY6" fmla="*/ 5043 h 47069"/>
                <a:gd name="connsiteX7" fmla="*/ 52113 w 73966"/>
                <a:gd name="connsiteY7" fmla="*/ 6388 h 47069"/>
                <a:gd name="connsiteX8" fmla="*/ 38664 w 73966"/>
                <a:gd name="connsiteY8" fmla="*/ 11095 h 47069"/>
                <a:gd name="connsiteX9" fmla="*/ 19164 w 73966"/>
                <a:gd name="connsiteY9" fmla="*/ 24543 h 47069"/>
                <a:gd name="connsiteX10" fmla="*/ 6388 w 73966"/>
                <a:gd name="connsiteY10" fmla="*/ 42699 h 47069"/>
                <a:gd name="connsiteX11" fmla="*/ 22526 w 73966"/>
                <a:gd name="connsiteY11" fmla="*/ 28578 h 47069"/>
                <a:gd name="connsiteX12" fmla="*/ 41354 w 73966"/>
                <a:gd name="connsiteY12" fmla="*/ 17147 h 47069"/>
                <a:gd name="connsiteX13" fmla="*/ 54130 w 73966"/>
                <a:gd name="connsiteY13" fmla="*/ 13112 h 47069"/>
                <a:gd name="connsiteX14" fmla="*/ 63544 w 73966"/>
                <a:gd name="connsiteY14" fmla="*/ 13785 h 47069"/>
                <a:gd name="connsiteX15" fmla="*/ 63544 w 73966"/>
                <a:gd name="connsiteY15" fmla="*/ 16474 h 47069"/>
                <a:gd name="connsiteX16" fmla="*/ 58837 w 73966"/>
                <a:gd name="connsiteY16" fmla="*/ 20509 h 47069"/>
                <a:gd name="connsiteX17" fmla="*/ 47406 w 73966"/>
                <a:gd name="connsiteY17" fmla="*/ 27233 h 47069"/>
                <a:gd name="connsiteX18" fmla="*/ 26561 w 73966"/>
                <a:gd name="connsiteY18" fmla="*/ 35975 h 47069"/>
                <a:gd name="connsiteX19" fmla="*/ 5043 w 73966"/>
                <a:gd name="connsiteY19" fmla="*/ 41354 h 4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966" h="47069">
                  <a:moveTo>
                    <a:pt x="5043" y="41354"/>
                  </a:moveTo>
                  <a:cubicBezTo>
                    <a:pt x="12440" y="43371"/>
                    <a:pt x="19837" y="42699"/>
                    <a:pt x="26561" y="40682"/>
                  </a:cubicBezTo>
                  <a:cubicBezTo>
                    <a:pt x="34630" y="39337"/>
                    <a:pt x="42027" y="36647"/>
                    <a:pt x="49423" y="33285"/>
                  </a:cubicBezTo>
                  <a:cubicBezTo>
                    <a:pt x="53458" y="31267"/>
                    <a:pt x="58165" y="28578"/>
                    <a:pt x="62199" y="26561"/>
                  </a:cubicBezTo>
                  <a:cubicBezTo>
                    <a:pt x="64889" y="25216"/>
                    <a:pt x="66906" y="23199"/>
                    <a:pt x="68924" y="21181"/>
                  </a:cubicBezTo>
                  <a:cubicBezTo>
                    <a:pt x="71613" y="17819"/>
                    <a:pt x="71613" y="13112"/>
                    <a:pt x="69596" y="9750"/>
                  </a:cubicBezTo>
                  <a:cubicBezTo>
                    <a:pt x="67579" y="7060"/>
                    <a:pt x="64216" y="5043"/>
                    <a:pt x="60182" y="5043"/>
                  </a:cubicBezTo>
                  <a:cubicBezTo>
                    <a:pt x="57492" y="5043"/>
                    <a:pt x="54803" y="5715"/>
                    <a:pt x="52113" y="6388"/>
                  </a:cubicBezTo>
                  <a:cubicBezTo>
                    <a:pt x="47406" y="7733"/>
                    <a:pt x="43371" y="9078"/>
                    <a:pt x="38664" y="11095"/>
                  </a:cubicBezTo>
                  <a:cubicBezTo>
                    <a:pt x="31268" y="14457"/>
                    <a:pt x="24543" y="19164"/>
                    <a:pt x="19164" y="24543"/>
                  </a:cubicBezTo>
                  <a:cubicBezTo>
                    <a:pt x="9078" y="33957"/>
                    <a:pt x="6388" y="42027"/>
                    <a:pt x="6388" y="42699"/>
                  </a:cubicBezTo>
                  <a:cubicBezTo>
                    <a:pt x="6388" y="43371"/>
                    <a:pt x="12440" y="36647"/>
                    <a:pt x="22526" y="28578"/>
                  </a:cubicBezTo>
                  <a:cubicBezTo>
                    <a:pt x="28578" y="23871"/>
                    <a:pt x="34630" y="19837"/>
                    <a:pt x="41354" y="17147"/>
                  </a:cubicBezTo>
                  <a:cubicBezTo>
                    <a:pt x="45389" y="15802"/>
                    <a:pt x="49423" y="13785"/>
                    <a:pt x="54130" y="13112"/>
                  </a:cubicBezTo>
                  <a:cubicBezTo>
                    <a:pt x="58837" y="11767"/>
                    <a:pt x="62872" y="11767"/>
                    <a:pt x="63544" y="13785"/>
                  </a:cubicBezTo>
                  <a:cubicBezTo>
                    <a:pt x="64889" y="15802"/>
                    <a:pt x="63544" y="14457"/>
                    <a:pt x="63544" y="16474"/>
                  </a:cubicBezTo>
                  <a:cubicBezTo>
                    <a:pt x="62199" y="17819"/>
                    <a:pt x="60854" y="19164"/>
                    <a:pt x="58837" y="20509"/>
                  </a:cubicBezTo>
                  <a:cubicBezTo>
                    <a:pt x="55475" y="23199"/>
                    <a:pt x="51440" y="25216"/>
                    <a:pt x="47406" y="27233"/>
                  </a:cubicBezTo>
                  <a:cubicBezTo>
                    <a:pt x="40682" y="30595"/>
                    <a:pt x="33957" y="33285"/>
                    <a:pt x="26561" y="35975"/>
                  </a:cubicBezTo>
                  <a:cubicBezTo>
                    <a:pt x="18492" y="36647"/>
                    <a:pt x="11767" y="38664"/>
                    <a:pt x="5043" y="4135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: фигура 150">
              <a:extLst>
                <a:ext uri="{FF2B5EF4-FFF2-40B4-BE49-F238E27FC236}">
                  <a16:creationId xmlns:a16="http://schemas.microsoft.com/office/drawing/2014/main" id="{5F0D7ECA-476E-8144-5F9D-40EB8A07DB07}"/>
                </a:ext>
              </a:extLst>
            </p:cNvPr>
            <p:cNvSpPr/>
            <p:nvPr/>
          </p:nvSpPr>
          <p:spPr>
            <a:xfrm>
              <a:off x="2705164" y="5897386"/>
              <a:ext cx="40345" cy="73967"/>
            </a:xfrm>
            <a:custGeom>
              <a:avLst/>
              <a:gdLst>
                <a:gd name="connsiteX0" fmla="*/ 34462 w 40345"/>
                <a:gd name="connsiteY0" fmla="*/ 72958 h 73966"/>
                <a:gd name="connsiteX1" fmla="*/ 39841 w 40345"/>
                <a:gd name="connsiteY1" fmla="*/ 52113 h 73966"/>
                <a:gd name="connsiteX2" fmla="*/ 36479 w 40345"/>
                <a:gd name="connsiteY2" fmla="*/ 28578 h 73966"/>
                <a:gd name="connsiteX3" fmla="*/ 30427 w 40345"/>
                <a:gd name="connsiteY3" fmla="*/ 15802 h 73966"/>
                <a:gd name="connsiteX4" fmla="*/ 16306 w 40345"/>
                <a:gd name="connsiteY4" fmla="*/ 5043 h 73966"/>
                <a:gd name="connsiteX5" fmla="*/ 7565 w 40345"/>
                <a:gd name="connsiteY5" fmla="*/ 11095 h 73966"/>
                <a:gd name="connsiteX6" fmla="*/ 5548 w 40345"/>
                <a:gd name="connsiteY6" fmla="*/ 19164 h 73966"/>
                <a:gd name="connsiteX7" fmla="*/ 5548 w 40345"/>
                <a:gd name="connsiteY7" fmla="*/ 33957 h 73966"/>
                <a:gd name="connsiteX8" fmla="*/ 15634 w 40345"/>
                <a:gd name="connsiteY8" fmla="*/ 56147 h 73966"/>
                <a:gd name="connsiteX9" fmla="*/ 33117 w 40345"/>
                <a:gd name="connsiteY9" fmla="*/ 68924 h 73966"/>
                <a:gd name="connsiteX10" fmla="*/ 19668 w 40345"/>
                <a:gd name="connsiteY10" fmla="*/ 53457 h 73966"/>
                <a:gd name="connsiteX11" fmla="*/ 12272 w 40345"/>
                <a:gd name="connsiteY11" fmla="*/ 33285 h 73966"/>
                <a:gd name="connsiteX12" fmla="*/ 12272 w 40345"/>
                <a:gd name="connsiteY12" fmla="*/ 20509 h 73966"/>
                <a:gd name="connsiteX13" fmla="*/ 16306 w 40345"/>
                <a:gd name="connsiteY13" fmla="*/ 12440 h 73966"/>
                <a:gd name="connsiteX14" fmla="*/ 24375 w 40345"/>
                <a:gd name="connsiteY14" fmla="*/ 19164 h 73966"/>
                <a:gd name="connsiteX15" fmla="*/ 29755 w 40345"/>
                <a:gd name="connsiteY15" fmla="*/ 30595 h 73966"/>
                <a:gd name="connsiteX16" fmla="*/ 34462 w 40345"/>
                <a:gd name="connsiteY16" fmla="*/ 52113 h 73966"/>
                <a:gd name="connsiteX17" fmla="*/ 34462 w 40345"/>
                <a:gd name="connsiteY17" fmla="*/ 72958 h 7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45" h="73966">
                  <a:moveTo>
                    <a:pt x="34462" y="72958"/>
                  </a:moveTo>
                  <a:cubicBezTo>
                    <a:pt x="38496" y="66906"/>
                    <a:pt x="40513" y="59509"/>
                    <a:pt x="39841" y="52113"/>
                  </a:cubicBezTo>
                  <a:cubicBezTo>
                    <a:pt x="39841" y="44044"/>
                    <a:pt x="38496" y="35975"/>
                    <a:pt x="36479" y="28578"/>
                  </a:cubicBezTo>
                  <a:cubicBezTo>
                    <a:pt x="35134" y="24543"/>
                    <a:pt x="33117" y="19836"/>
                    <a:pt x="30427" y="15802"/>
                  </a:cubicBezTo>
                  <a:cubicBezTo>
                    <a:pt x="27737" y="9750"/>
                    <a:pt x="22358" y="5715"/>
                    <a:pt x="16306" y="5043"/>
                  </a:cubicBezTo>
                  <a:cubicBezTo>
                    <a:pt x="12272" y="5043"/>
                    <a:pt x="8910" y="7733"/>
                    <a:pt x="7565" y="11095"/>
                  </a:cubicBezTo>
                  <a:cubicBezTo>
                    <a:pt x="6220" y="13785"/>
                    <a:pt x="5548" y="16474"/>
                    <a:pt x="5548" y="19164"/>
                  </a:cubicBezTo>
                  <a:cubicBezTo>
                    <a:pt x="4875" y="23871"/>
                    <a:pt x="4875" y="28578"/>
                    <a:pt x="5548" y="33957"/>
                  </a:cubicBezTo>
                  <a:cubicBezTo>
                    <a:pt x="6892" y="42027"/>
                    <a:pt x="10254" y="49423"/>
                    <a:pt x="15634" y="56147"/>
                  </a:cubicBezTo>
                  <a:cubicBezTo>
                    <a:pt x="24375" y="66906"/>
                    <a:pt x="33117" y="69596"/>
                    <a:pt x="33117" y="68924"/>
                  </a:cubicBezTo>
                  <a:cubicBezTo>
                    <a:pt x="33117" y="68251"/>
                    <a:pt x="26393" y="64216"/>
                    <a:pt x="19668" y="53457"/>
                  </a:cubicBezTo>
                  <a:cubicBezTo>
                    <a:pt x="15634" y="47406"/>
                    <a:pt x="13617" y="40682"/>
                    <a:pt x="12272" y="33285"/>
                  </a:cubicBezTo>
                  <a:cubicBezTo>
                    <a:pt x="11599" y="29250"/>
                    <a:pt x="11599" y="25216"/>
                    <a:pt x="12272" y="20509"/>
                  </a:cubicBezTo>
                  <a:cubicBezTo>
                    <a:pt x="12272" y="15802"/>
                    <a:pt x="14289" y="12440"/>
                    <a:pt x="16306" y="12440"/>
                  </a:cubicBezTo>
                  <a:cubicBezTo>
                    <a:pt x="18324" y="13112"/>
                    <a:pt x="22358" y="15802"/>
                    <a:pt x="24375" y="19164"/>
                  </a:cubicBezTo>
                  <a:cubicBezTo>
                    <a:pt x="26393" y="23198"/>
                    <a:pt x="28410" y="26560"/>
                    <a:pt x="29755" y="30595"/>
                  </a:cubicBezTo>
                  <a:cubicBezTo>
                    <a:pt x="32445" y="37319"/>
                    <a:pt x="33789" y="44716"/>
                    <a:pt x="34462" y="52113"/>
                  </a:cubicBezTo>
                  <a:cubicBezTo>
                    <a:pt x="35807" y="64216"/>
                    <a:pt x="33117" y="72958"/>
                    <a:pt x="34462" y="7295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: фигура 151">
              <a:extLst>
                <a:ext uri="{FF2B5EF4-FFF2-40B4-BE49-F238E27FC236}">
                  <a16:creationId xmlns:a16="http://schemas.microsoft.com/office/drawing/2014/main" id="{0600D0D0-D323-6454-ED64-A8488483C837}"/>
                </a:ext>
              </a:extLst>
            </p:cNvPr>
            <p:cNvSpPr/>
            <p:nvPr/>
          </p:nvSpPr>
          <p:spPr>
            <a:xfrm>
              <a:off x="3189142" y="5848971"/>
              <a:ext cx="437076" cy="363109"/>
            </a:xfrm>
            <a:custGeom>
              <a:avLst/>
              <a:gdLst>
                <a:gd name="connsiteX0" fmla="*/ 11767 w 437075"/>
                <a:gd name="connsiteY0" fmla="*/ 5043 h 363109"/>
                <a:gd name="connsiteX1" fmla="*/ 5043 w 437075"/>
                <a:gd name="connsiteY1" fmla="*/ 352687 h 363109"/>
                <a:gd name="connsiteX2" fmla="*/ 437412 w 437075"/>
                <a:gd name="connsiteY2" fmla="*/ 363445 h 363109"/>
                <a:gd name="connsiteX3" fmla="*/ 214167 w 437075"/>
                <a:gd name="connsiteY3" fmla="*/ 233668 h 363109"/>
                <a:gd name="connsiteX4" fmla="*/ 227616 w 437075"/>
                <a:gd name="connsiteY4" fmla="*/ 11095 h 363109"/>
                <a:gd name="connsiteX5" fmla="*/ 11767 w 437075"/>
                <a:gd name="connsiteY5" fmla="*/ 5043 h 36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075" h="363109">
                  <a:moveTo>
                    <a:pt x="11767" y="5043"/>
                  </a:moveTo>
                  <a:lnTo>
                    <a:pt x="5043" y="352687"/>
                  </a:lnTo>
                  <a:lnTo>
                    <a:pt x="437412" y="363445"/>
                  </a:lnTo>
                  <a:cubicBezTo>
                    <a:pt x="436067" y="322428"/>
                    <a:pt x="214167" y="233668"/>
                    <a:pt x="214167" y="233668"/>
                  </a:cubicBezTo>
                  <a:lnTo>
                    <a:pt x="227616" y="11095"/>
                  </a:lnTo>
                  <a:lnTo>
                    <a:pt x="11767" y="5043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: фигура 152">
              <a:extLst>
                <a:ext uri="{FF2B5EF4-FFF2-40B4-BE49-F238E27FC236}">
                  <a16:creationId xmlns:a16="http://schemas.microsoft.com/office/drawing/2014/main" id="{7D8180B1-28CA-A4CD-3CFE-0CE145439640}"/>
                </a:ext>
              </a:extLst>
            </p:cNvPr>
            <p:cNvSpPr/>
            <p:nvPr/>
          </p:nvSpPr>
          <p:spPr>
            <a:xfrm>
              <a:off x="3251472" y="6055066"/>
              <a:ext cx="40345" cy="40345"/>
            </a:xfrm>
            <a:custGeom>
              <a:avLst/>
              <a:gdLst>
                <a:gd name="connsiteX0" fmla="*/ 18025 w 40345"/>
                <a:gd name="connsiteY0" fmla="*/ 5383 h 40345"/>
                <a:gd name="connsiteX1" fmla="*/ 5248 w 40345"/>
                <a:gd name="connsiteY1" fmla="*/ 24883 h 40345"/>
                <a:gd name="connsiteX2" fmla="*/ 24749 w 40345"/>
                <a:gd name="connsiteY2" fmla="*/ 37659 h 40345"/>
                <a:gd name="connsiteX3" fmla="*/ 38197 w 40345"/>
                <a:gd name="connsiteY3" fmla="*/ 16814 h 40345"/>
                <a:gd name="connsiteX4" fmla="*/ 16680 w 40345"/>
                <a:gd name="connsiteY4" fmla="*/ 6055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5" h="40345">
                  <a:moveTo>
                    <a:pt x="18025" y="5383"/>
                  </a:moveTo>
                  <a:cubicBezTo>
                    <a:pt x="9283" y="8072"/>
                    <a:pt x="3904" y="16142"/>
                    <a:pt x="5248" y="24883"/>
                  </a:cubicBezTo>
                  <a:cubicBezTo>
                    <a:pt x="7266" y="33624"/>
                    <a:pt x="16007" y="39004"/>
                    <a:pt x="24749" y="37659"/>
                  </a:cubicBezTo>
                  <a:cubicBezTo>
                    <a:pt x="34163" y="34969"/>
                    <a:pt x="39542" y="26228"/>
                    <a:pt x="38197" y="16814"/>
                  </a:cubicBezTo>
                  <a:cubicBezTo>
                    <a:pt x="34835" y="8072"/>
                    <a:pt x="25421" y="2693"/>
                    <a:pt x="16680" y="605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: фигура 153">
              <a:extLst>
                <a:ext uri="{FF2B5EF4-FFF2-40B4-BE49-F238E27FC236}">
                  <a16:creationId xmlns:a16="http://schemas.microsoft.com/office/drawing/2014/main" id="{1D4E430F-7316-BBB2-4A66-8355AFE2C3BF}"/>
                </a:ext>
              </a:extLst>
            </p:cNvPr>
            <p:cNvSpPr/>
            <p:nvPr/>
          </p:nvSpPr>
          <p:spPr>
            <a:xfrm>
              <a:off x="3188470" y="6161649"/>
              <a:ext cx="437076" cy="53794"/>
            </a:xfrm>
            <a:custGeom>
              <a:avLst/>
              <a:gdLst>
                <a:gd name="connsiteX0" fmla="*/ 5043 w 437075"/>
                <a:gd name="connsiteY0" fmla="*/ 40009 h 53793"/>
                <a:gd name="connsiteX1" fmla="*/ 5043 w 437075"/>
                <a:gd name="connsiteY1" fmla="*/ 5043 h 53793"/>
                <a:gd name="connsiteX2" fmla="*/ 419929 w 437075"/>
                <a:gd name="connsiteY2" fmla="*/ 28578 h 53793"/>
                <a:gd name="connsiteX3" fmla="*/ 436067 w 437075"/>
                <a:gd name="connsiteY3" fmla="*/ 50768 h 53793"/>
                <a:gd name="connsiteX4" fmla="*/ 5043 w 437075"/>
                <a:gd name="connsiteY4" fmla="*/ 40009 h 5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075" h="53793">
                  <a:moveTo>
                    <a:pt x="5043" y="40009"/>
                  </a:moveTo>
                  <a:lnTo>
                    <a:pt x="5043" y="5043"/>
                  </a:lnTo>
                  <a:lnTo>
                    <a:pt x="419929" y="28578"/>
                  </a:lnTo>
                  <a:cubicBezTo>
                    <a:pt x="419929" y="28578"/>
                    <a:pt x="438757" y="37319"/>
                    <a:pt x="436067" y="50768"/>
                  </a:cubicBezTo>
                  <a:lnTo>
                    <a:pt x="5043" y="4000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: фигура 154">
              <a:extLst>
                <a:ext uri="{FF2B5EF4-FFF2-40B4-BE49-F238E27FC236}">
                  <a16:creationId xmlns:a16="http://schemas.microsoft.com/office/drawing/2014/main" id="{E3FECF9F-B5A8-FBD0-5FD7-AFB9A41F4A08}"/>
                </a:ext>
              </a:extLst>
            </p:cNvPr>
            <p:cNvSpPr/>
            <p:nvPr/>
          </p:nvSpPr>
          <p:spPr>
            <a:xfrm>
              <a:off x="3364774" y="6073225"/>
              <a:ext cx="47070" cy="33621"/>
            </a:xfrm>
            <a:custGeom>
              <a:avLst/>
              <a:gdLst>
                <a:gd name="connsiteX0" fmla="*/ 45259 w 47069"/>
                <a:gd name="connsiteY0" fmla="*/ 6724 h 33621"/>
                <a:gd name="connsiteX1" fmla="*/ 23742 w 47069"/>
                <a:gd name="connsiteY1" fmla="*/ 16138 h 33621"/>
                <a:gd name="connsiteX2" fmla="*/ 5586 w 47069"/>
                <a:gd name="connsiteY2" fmla="*/ 30259 h 33621"/>
                <a:gd name="connsiteX3" fmla="*/ 19707 w 47069"/>
                <a:gd name="connsiteY3" fmla="*/ 9414 h 33621"/>
                <a:gd name="connsiteX4" fmla="*/ 45259 w 47069"/>
                <a:gd name="connsiteY4" fmla="*/ 6724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9" h="33621">
                  <a:moveTo>
                    <a:pt x="45259" y="6724"/>
                  </a:moveTo>
                  <a:cubicBezTo>
                    <a:pt x="45259" y="8741"/>
                    <a:pt x="34501" y="9414"/>
                    <a:pt x="23742" y="16138"/>
                  </a:cubicBezTo>
                  <a:cubicBezTo>
                    <a:pt x="12983" y="22863"/>
                    <a:pt x="7604" y="31604"/>
                    <a:pt x="5586" y="30259"/>
                  </a:cubicBezTo>
                  <a:cubicBezTo>
                    <a:pt x="3569" y="29587"/>
                    <a:pt x="6931" y="17483"/>
                    <a:pt x="19707" y="9414"/>
                  </a:cubicBezTo>
                  <a:cubicBezTo>
                    <a:pt x="33156" y="2690"/>
                    <a:pt x="45932" y="5379"/>
                    <a:pt x="45259" y="672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: фигура 155">
              <a:extLst>
                <a:ext uri="{FF2B5EF4-FFF2-40B4-BE49-F238E27FC236}">
                  <a16:creationId xmlns:a16="http://schemas.microsoft.com/office/drawing/2014/main" id="{9874FBC9-A942-2A85-5EDB-3F34589C5D9D}"/>
                </a:ext>
              </a:extLst>
            </p:cNvPr>
            <p:cNvSpPr/>
            <p:nvPr/>
          </p:nvSpPr>
          <p:spPr>
            <a:xfrm>
              <a:off x="3420346" y="6094560"/>
              <a:ext cx="33621" cy="40345"/>
            </a:xfrm>
            <a:custGeom>
              <a:avLst/>
              <a:gdLst>
                <a:gd name="connsiteX0" fmla="*/ 34740 w 33621"/>
                <a:gd name="connsiteY0" fmla="*/ 5561 h 40345"/>
                <a:gd name="connsiteX1" fmla="*/ 18602 w 33621"/>
                <a:gd name="connsiteY1" fmla="*/ 19682 h 40345"/>
                <a:gd name="connsiteX2" fmla="*/ 6499 w 33621"/>
                <a:gd name="connsiteY2" fmla="*/ 37837 h 40345"/>
                <a:gd name="connsiteX3" fmla="*/ 12550 w 33621"/>
                <a:gd name="connsiteY3" fmla="*/ 14975 h 40345"/>
                <a:gd name="connsiteX4" fmla="*/ 34740 w 33621"/>
                <a:gd name="connsiteY4" fmla="*/ 5561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1" h="40345">
                  <a:moveTo>
                    <a:pt x="34740" y="5561"/>
                  </a:moveTo>
                  <a:cubicBezTo>
                    <a:pt x="34740" y="7578"/>
                    <a:pt x="25999" y="10940"/>
                    <a:pt x="18602" y="19682"/>
                  </a:cubicBezTo>
                  <a:cubicBezTo>
                    <a:pt x="11205" y="28424"/>
                    <a:pt x="9188" y="37837"/>
                    <a:pt x="6499" y="37837"/>
                  </a:cubicBezTo>
                  <a:cubicBezTo>
                    <a:pt x="4481" y="37837"/>
                    <a:pt x="3136" y="25062"/>
                    <a:pt x="12550" y="14975"/>
                  </a:cubicBezTo>
                  <a:cubicBezTo>
                    <a:pt x="21964" y="4889"/>
                    <a:pt x="34740" y="4216"/>
                    <a:pt x="34740" y="556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: фигура 156">
              <a:extLst>
                <a:ext uri="{FF2B5EF4-FFF2-40B4-BE49-F238E27FC236}">
                  <a16:creationId xmlns:a16="http://schemas.microsoft.com/office/drawing/2014/main" id="{77A248F3-62A5-C73A-D10A-6A6E97426A13}"/>
                </a:ext>
              </a:extLst>
            </p:cNvPr>
            <p:cNvSpPr/>
            <p:nvPr/>
          </p:nvSpPr>
          <p:spPr>
            <a:xfrm>
              <a:off x="3471876" y="6114125"/>
              <a:ext cx="26897" cy="40345"/>
            </a:xfrm>
            <a:custGeom>
              <a:avLst/>
              <a:gdLst>
                <a:gd name="connsiteX0" fmla="*/ 7417 w 26896"/>
                <a:gd name="connsiteY0" fmla="*/ 41135 h 40345"/>
                <a:gd name="connsiteX1" fmla="*/ 8762 w 26896"/>
                <a:gd name="connsiteY1" fmla="*/ 19618 h 40345"/>
                <a:gd name="connsiteX2" fmla="*/ 25573 w 26896"/>
                <a:gd name="connsiteY2" fmla="*/ 5497 h 40345"/>
                <a:gd name="connsiteX3" fmla="*/ 15486 w 26896"/>
                <a:gd name="connsiteY3" fmla="*/ 22980 h 40345"/>
                <a:gd name="connsiteX4" fmla="*/ 7417 w 26896"/>
                <a:gd name="connsiteY4" fmla="*/ 41135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6" h="40345">
                  <a:moveTo>
                    <a:pt x="7417" y="41135"/>
                  </a:moveTo>
                  <a:cubicBezTo>
                    <a:pt x="5400" y="41135"/>
                    <a:pt x="2710" y="31049"/>
                    <a:pt x="8762" y="19618"/>
                  </a:cubicBezTo>
                  <a:cubicBezTo>
                    <a:pt x="14814" y="8187"/>
                    <a:pt x="24228" y="3480"/>
                    <a:pt x="25573" y="5497"/>
                  </a:cubicBezTo>
                  <a:cubicBezTo>
                    <a:pt x="26917" y="7514"/>
                    <a:pt x="20193" y="12894"/>
                    <a:pt x="15486" y="22980"/>
                  </a:cubicBezTo>
                  <a:cubicBezTo>
                    <a:pt x="10779" y="31721"/>
                    <a:pt x="9434" y="41135"/>
                    <a:pt x="7417" y="4113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: фигура 157">
              <a:extLst>
                <a:ext uri="{FF2B5EF4-FFF2-40B4-BE49-F238E27FC236}">
                  <a16:creationId xmlns:a16="http://schemas.microsoft.com/office/drawing/2014/main" id="{6510913B-0F43-654A-9DC4-37A7B1FA5B58}"/>
                </a:ext>
              </a:extLst>
            </p:cNvPr>
            <p:cNvSpPr/>
            <p:nvPr/>
          </p:nvSpPr>
          <p:spPr>
            <a:xfrm>
              <a:off x="3357121" y="6016358"/>
              <a:ext cx="53794" cy="20173"/>
            </a:xfrm>
            <a:custGeom>
              <a:avLst/>
              <a:gdLst>
                <a:gd name="connsiteX0" fmla="*/ 50223 w 53793"/>
                <a:gd name="connsiteY0" fmla="*/ 13159 h 20172"/>
                <a:gd name="connsiteX1" fmla="*/ 27361 w 53793"/>
                <a:gd name="connsiteY1" fmla="*/ 12487 h 20172"/>
                <a:gd name="connsiteX2" fmla="*/ 5171 w 53793"/>
                <a:gd name="connsiteY2" fmla="*/ 14504 h 20172"/>
                <a:gd name="connsiteX3" fmla="*/ 27361 w 53793"/>
                <a:gd name="connsiteY3" fmla="*/ 5090 h 20172"/>
                <a:gd name="connsiteX4" fmla="*/ 50223 w 53793"/>
                <a:gd name="connsiteY4" fmla="*/ 13159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93" h="20172">
                  <a:moveTo>
                    <a:pt x="50223" y="13159"/>
                  </a:moveTo>
                  <a:cubicBezTo>
                    <a:pt x="49551" y="15177"/>
                    <a:pt x="39464" y="11814"/>
                    <a:pt x="27361" y="12487"/>
                  </a:cubicBezTo>
                  <a:cubicBezTo>
                    <a:pt x="15257" y="13159"/>
                    <a:pt x="5843" y="16522"/>
                    <a:pt x="5171" y="14504"/>
                  </a:cubicBezTo>
                  <a:cubicBezTo>
                    <a:pt x="3826" y="12487"/>
                    <a:pt x="13240" y="5090"/>
                    <a:pt x="27361" y="5090"/>
                  </a:cubicBezTo>
                  <a:cubicBezTo>
                    <a:pt x="41482" y="4418"/>
                    <a:pt x="51568" y="11142"/>
                    <a:pt x="50223" y="1315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: фигура 158">
              <a:extLst>
                <a:ext uri="{FF2B5EF4-FFF2-40B4-BE49-F238E27FC236}">
                  <a16:creationId xmlns:a16="http://schemas.microsoft.com/office/drawing/2014/main" id="{BA300CE0-DFBD-454F-D3DE-4FA6A5F979DB}"/>
                </a:ext>
              </a:extLst>
            </p:cNvPr>
            <p:cNvSpPr/>
            <p:nvPr/>
          </p:nvSpPr>
          <p:spPr>
            <a:xfrm>
              <a:off x="3328639" y="5937059"/>
              <a:ext cx="73967" cy="47070"/>
            </a:xfrm>
            <a:custGeom>
              <a:avLst/>
              <a:gdLst>
                <a:gd name="connsiteX0" fmla="*/ 69963 w 73966"/>
                <a:gd name="connsiteY0" fmla="*/ 40682 h 47069"/>
                <a:gd name="connsiteX1" fmla="*/ 48446 w 73966"/>
                <a:gd name="connsiteY1" fmla="*/ 40682 h 47069"/>
                <a:gd name="connsiteX2" fmla="*/ 26256 w 73966"/>
                <a:gd name="connsiteY2" fmla="*/ 33285 h 47069"/>
                <a:gd name="connsiteX3" fmla="*/ 13480 w 73966"/>
                <a:gd name="connsiteY3" fmla="*/ 26561 h 47069"/>
                <a:gd name="connsiteX4" fmla="*/ 7428 w 73966"/>
                <a:gd name="connsiteY4" fmla="*/ 21182 h 47069"/>
                <a:gd name="connsiteX5" fmla="*/ 6755 w 73966"/>
                <a:gd name="connsiteY5" fmla="*/ 9750 h 47069"/>
                <a:gd name="connsiteX6" fmla="*/ 16169 w 73966"/>
                <a:gd name="connsiteY6" fmla="*/ 5043 h 47069"/>
                <a:gd name="connsiteX7" fmla="*/ 24238 w 73966"/>
                <a:gd name="connsiteY7" fmla="*/ 6388 h 47069"/>
                <a:gd name="connsiteX8" fmla="*/ 37687 w 73966"/>
                <a:gd name="connsiteY8" fmla="*/ 11095 h 47069"/>
                <a:gd name="connsiteX9" fmla="*/ 57187 w 73966"/>
                <a:gd name="connsiteY9" fmla="*/ 24544 h 47069"/>
                <a:gd name="connsiteX10" fmla="*/ 69963 w 73966"/>
                <a:gd name="connsiteY10" fmla="*/ 42699 h 47069"/>
                <a:gd name="connsiteX11" fmla="*/ 54498 w 73966"/>
                <a:gd name="connsiteY11" fmla="*/ 28578 h 47069"/>
                <a:gd name="connsiteX12" fmla="*/ 35670 w 73966"/>
                <a:gd name="connsiteY12" fmla="*/ 17147 h 47069"/>
                <a:gd name="connsiteX13" fmla="*/ 22894 w 73966"/>
                <a:gd name="connsiteY13" fmla="*/ 13112 h 47069"/>
                <a:gd name="connsiteX14" fmla="*/ 13480 w 73966"/>
                <a:gd name="connsiteY14" fmla="*/ 13112 h 47069"/>
                <a:gd name="connsiteX15" fmla="*/ 13480 w 73966"/>
                <a:gd name="connsiteY15" fmla="*/ 15802 h 47069"/>
                <a:gd name="connsiteX16" fmla="*/ 18187 w 73966"/>
                <a:gd name="connsiteY16" fmla="*/ 19837 h 47069"/>
                <a:gd name="connsiteX17" fmla="*/ 29618 w 73966"/>
                <a:gd name="connsiteY17" fmla="*/ 26561 h 47069"/>
                <a:gd name="connsiteX18" fmla="*/ 50463 w 73966"/>
                <a:gd name="connsiteY18" fmla="*/ 35302 h 47069"/>
                <a:gd name="connsiteX19" fmla="*/ 69963 w 73966"/>
                <a:gd name="connsiteY19" fmla="*/ 40682 h 4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966" h="47069">
                  <a:moveTo>
                    <a:pt x="69963" y="40682"/>
                  </a:moveTo>
                  <a:cubicBezTo>
                    <a:pt x="62567" y="42699"/>
                    <a:pt x="55170" y="42699"/>
                    <a:pt x="48446" y="40682"/>
                  </a:cubicBezTo>
                  <a:cubicBezTo>
                    <a:pt x="40377" y="39337"/>
                    <a:pt x="32980" y="36647"/>
                    <a:pt x="26256" y="33285"/>
                  </a:cubicBezTo>
                  <a:cubicBezTo>
                    <a:pt x="22221" y="31268"/>
                    <a:pt x="17514" y="29251"/>
                    <a:pt x="13480" y="26561"/>
                  </a:cubicBezTo>
                  <a:cubicBezTo>
                    <a:pt x="11462" y="25216"/>
                    <a:pt x="8773" y="23199"/>
                    <a:pt x="7428" y="21182"/>
                  </a:cubicBezTo>
                  <a:cubicBezTo>
                    <a:pt x="4738" y="17819"/>
                    <a:pt x="4066" y="13112"/>
                    <a:pt x="6755" y="9750"/>
                  </a:cubicBezTo>
                  <a:cubicBezTo>
                    <a:pt x="8773" y="7060"/>
                    <a:pt x="12807" y="5043"/>
                    <a:pt x="16169" y="5043"/>
                  </a:cubicBezTo>
                  <a:cubicBezTo>
                    <a:pt x="18859" y="5043"/>
                    <a:pt x="21549" y="5716"/>
                    <a:pt x="24238" y="6388"/>
                  </a:cubicBezTo>
                  <a:cubicBezTo>
                    <a:pt x="28945" y="7733"/>
                    <a:pt x="32980" y="9078"/>
                    <a:pt x="37687" y="11095"/>
                  </a:cubicBezTo>
                  <a:cubicBezTo>
                    <a:pt x="45084" y="14457"/>
                    <a:pt x="51135" y="19164"/>
                    <a:pt x="57187" y="24544"/>
                  </a:cubicBezTo>
                  <a:cubicBezTo>
                    <a:pt x="67274" y="33957"/>
                    <a:pt x="69963" y="42027"/>
                    <a:pt x="69963" y="42699"/>
                  </a:cubicBezTo>
                  <a:cubicBezTo>
                    <a:pt x="69963" y="43371"/>
                    <a:pt x="63911" y="36647"/>
                    <a:pt x="54498" y="28578"/>
                  </a:cubicBezTo>
                  <a:cubicBezTo>
                    <a:pt x="48446" y="23871"/>
                    <a:pt x="42394" y="20509"/>
                    <a:pt x="35670" y="17147"/>
                  </a:cubicBezTo>
                  <a:cubicBezTo>
                    <a:pt x="31635" y="15802"/>
                    <a:pt x="27601" y="13785"/>
                    <a:pt x="22894" y="13112"/>
                  </a:cubicBezTo>
                  <a:cubicBezTo>
                    <a:pt x="18187" y="11767"/>
                    <a:pt x="14152" y="11767"/>
                    <a:pt x="13480" y="13112"/>
                  </a:cubicBezTo>
                  <a:cubicBezTo>
                    <a:pt x="12135" y="14457"/>
                    <a:pt x="12807" y="14457"/>
                    <a:pt x="13480" y="15802"/>
                  </a:cubicBezTo>
                  <a:cubicBezTo>
                    <a:pt x="14825" y="17147"/>
                    <a:pt x="16169" y="18492"/>
                    <a:pt x="18187" y="19837"/>
                  </a:cubicBezTo>
                  <a:cubicBezTo>
                    <a:pt x="21549" y="22526"/>
                    <a:pt x="25583" y="24544"/>
                    <a:pt x="29618" y="26561"/>
                  </a:cubicBezTo>
                  <a:cubicBezTo>
                    <a:pt x="36342" y="29923"/>
                    <a:pt x="43066" y="32613"/>
                    <a:pt x="50463" y="35302"/>
                  </a:cubicBezTo>
                  <a:cubicBezTo>
                    <a:pt x="55842" y="36647"/>
                    <a:pt x="63239" y="37992"/>
                    <a:pt x="69963" y="4068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: фигура 159">
              <a:extLst>
                <a:ext uri="{FF2B5EF4-FFF2-40B4-BE49-F238E27FC236}">
                  <a16:creationId xmlns:a16="http://schemas.microsoft.com/office/drawing/2014/main" id="{61A9776F-FF70-E61D-C68E-9F44005E2DEC}"/>
                </a:ext>
              </a:extLst>
            </p:cNvPr>
            <p:cNvSpPr/>
            <p:nvPr/>
          </p:nvSpPr>
          <p:spPr>
            <a:xfrm>
              <a:off x="3384818" y="5907472"/>
              <a:ext cx="40345" cy="73967"/>
            </a:xfrm>
            <a:custGeom>
              <a:avLst/>
              <a:gdLst>
                <a:gd name="connsiteX0" fmla="*/ 10422 w 40345"/>
                <a:gd name="connsiteY0" fmla="*/ 72958 h 73966"/>
                <a:gd name="connsiteX1" fmla="*/ 5043 w 40345"/>
                <a:gd name="connsiteY1" fmla="*/ 52113 h 73966"/>
                <a:gd name="connsiteX2" fmla="*/ 8405 w 40345"/>
                <a:gd name="connsiteY2" fmla="*/ 28578 h 73966"/>
                <a:gd name="connsiteX3" fmla="*/ 14457 w 40345"/>
                <a:gd name="connsiteY3" fmla="*/ 15802 h 73966"/>
                <a:gd name="connsiteX4" fmla="*/ 28578 w 40345"/>
                <a:gd name="connsiteY4" fmla="*/ 5043 h 73966"/>
                <a:gd name="connsiteX5" fmla="*/ 37319 w 40345"/>
                <a:gd name="connsiteY5" fmla="*/ 11095 h 73966"/>
                <a:gd name="connsiteX6" fmla="*/ 39337 w 40345"/>
                <a:gd name="connsiteY6" fmla="*/ 19164 h 73966"/>
                <a:gd name="connsiteX7" fmla="*/ 39337 w 40345"/>
                <a:gd name="connsiteY7" fmla="*/ 33957 h 73966"/>
                <a:gd name="connsiteX8" fmla="*/ 29251 w 40345"/>
                <a:gd name="connsiteY8" fmla="*/ 56147 h 73966"/>
                <a:gd name="connsiteX9" fmla="*/ 11767 w 40345"/>
                <a:gd name="connsiteY9" fmla="*/ 68924 h 73966"/>
                <a:gd name="connsiteX10" fmla="*/ 25216 w 40345"/>
                <a:gd name="connsiteY10" fmla="*/ 53457 h 73966"/>
                <a:gd name="connsiteX11" fmla="*/ 32613 w 40345"/>
                <a:gd name="connsiteY11" fmla="*/ 33285 h 73966"/>
                <a:gd name="connsiteX12" fmla="*/ 32613 w 40345"/>
                <a:gd name="connsiteY12" fmla="*/ 20509 h 73966"/>
                <a:gd name="connsiteX13" fmla="*/ 28578 w 40345"/>
                <a:gd name="connsiteY13" fmla="*/ 12440 h 73966"/>
                <a:gd name="connsiteX14" fmla="*/ 21181 w 40345"/>
                <a:gd name="connsiteY14" fmla="*/ 19164 h 73966"/>
                <a:gd name="connsiteX15" fmla="*/ 15802 w 40345"/>
                <a:gd name="connsiteY15" fmla="*/ 30595 h 73966"/>
                <a:gd name="connsiteX16" fmla="*/ 11095 w 40345"/>
                <a:gd name="connsiteY16" fmla="*/ 52113 h 73966"/>
                <a:gd name="connsiteX17" fmla="*/ 10422 w 40345"/>
                <a:gd name="connsiteY17" fmla="*/ 72958 h 7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45" h="73966">
                  <a:moveTo>
                    <a:pt x="10422" y="72958"/>
                  </a:moveTo>
                  <a:cubicBezTo>
                    <a:pt x="6388" y="66906"/>
                    <a:pt x="5043" y="59509"/>
                    <a:pt x="5043" y="52113"/>
                  </a:cubicBezTo>
                  <a:cubicBezTo>
                    <a:pt x="5043" y="44044"/>
                    <a:pt x="5716" y="35975"/>
                    <a:pt x="8405" y="28578"/>
                  </a:cubicBezTo>
                  <a:cubicBezTo>
                    <a:pt x="9750" y="23871"/>
                    <a:pt x="11767" y="19836"/>
                    <a:pt x="14457" y="15802"/>
                  </a:cubicBezTo>
                  <a:cubicBezTo>
                    <a:pt x="17147" y="9750"/>
                    <a:pt x="21854" y="5715"/>
                    <a:pt x="28578" y="5043"/>
                  </a:cubicBezTo>
                  <a:cubicBezTo>
                    <a:pt x="32613" y="5043"/>
                    <a:pt x="35975" y="7733"/>
                    <a:pt x="37319" y="11095"/>
                  </a:cubicBezTo>
                  <a:cubicBezTo>
                    <a:pt x="38664" y="13785"/>
                    <a:pt x="39337" y="16474"/>
                    <a:pt x="39337" y="19164"/>
                  </a:cubicBezTo>
                  <a:cubicBezTo>
                    <a:pt x="40009" y="23871"/>
                    <a:pt x="40009" y="28578"/>
                    <a:pt x="39337" y="33957"/>
                  </a:cubicBezTo>
                  <a:cubicBezTo>
                    <a:pt x="37992" y="42027"/>
                    <a:pt x="34630" y="49423"/>
                    <a:pt x="29251" y="56147"/>
                  </a:cubicBezTo>
                  <a:cubicBezTo>
                    <a:pt x="20509" y="66906"/>
                    <a:pt x="11767" y="69596"/>
                    <a:pt x="11767" y="68924"/>
                  </a:cubicBezTo>
                  <a:cubicBezTo>
                    <a:pt x="11767" y="68251"/>
                    <a:pt x="18492" y="64216"/>
                    <a:pt x="25216" y="53457"/>
                  </a:cubicBezTo>
                  <a:cubicBezTo>
                    <a:pt x="29251" y="47406"/>
                    <a:pt x="31940" y="40682"/>
                    <a:pt x="32613" y="33285"/>
                  </a:cubicBezTo>
                  <a:cubicBezTo>
                    <a:pt x="33285" y="29250"/>
                    <a:pt x="33285" y="25216"/>
                    <a:pt x="32613" y="20509"/>
                  </a:cubicBezTo>
                  <a:cubicBezTo>
                    <a:pt x="31940" y="15802"/>
                    <a:pt x="30595" y="12440"/>
                    <a:pt x="28578" y="12440"/>
                  </a:cubicBezTo>
                  <a:cubicBezTo>
                    <a:pt x="26561" y="13112"/>
                    <a:pt x="22526" y="15802"/>
                    <a:pt x="21181" y="19164"/>
                  </a:cubicBezTo>
                  <a:cubicBezTo>
                    <a:pt x="19164" y="22526"/>
                    <a:pt x="17147" y="26560"/>
                    <a:pt x="15802" y="30595"/>
                  </a:cubicBezTo>
                  <a:cubicBezTo>
                    <a:pt x="13112" y="37319"/>
                    <a:pt x="11767" y="44716"/>
                    <a:pt x="11095" y="52113"/>
                  </a:cubicBezTo>
                  <a:cubicBezTo>
                    <a:pt x="9750" y="64889"/>
                    <a:pt x="11767" y="72958"/>
                    <a:pt x="10422" y="7295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: фигура 160">
              <a:extLst>
                <a:ext uri="{FF2B5EF4-FFF2-40B4-BE49-F238E27FC236}">
                  <a16:creationId xmlns:a16="http://schemas.microsoft.com/office/drawing/2014/main" id="{EC423C81-A92C-7532-890E-40C0356ED9F9}"/>
                </a:ext>
              </a:extLst>
            </p:cNvPr>
            <p:cNvSpPr/>
            <p:nvPr/>
          </p:nvSpPr>
          <p:spPr>
            <a:xfrm>
              <a:off x="2452837" y="4098901"/>
              <a:ext cx="1210364" cy="1970204"/>
            </a:xfrm>
            <a:custGeom>
              <a:avLst/>
              <a:gdLst>
                <a:gd name="connsiteX0" fmla="*/ 5043 w 1210364"/>
                <a:gd name="connsiteY0" fmla="*/ 17568 h 1970204"/>
                <a:gd name="connsiteX1" fmla="*/ 83717 w 1210364"/>
                <a:gd name="connsiteY1" fmla="*/ 917272 h 1970204"/>
                <a:gd name="connsiteX2" fmla="*/ 111959 w 1210364"/>
                <a:gd name="connsiteY2" fmla="*/ 1049067 h 1970204"/>
                <a:gd name="connsiteX3" fmla="*/ 111959 w 1210364"/>
                <a:gd name="connsiteY3" fmla="*/ 1285761 h 1970204"/>
                <a:gd name="connsiteX4" fmla="*/ 116666 w 1210364"/>
                <a:gd name="connsiteY4" fmla="*/ 1455884 h 1970204"/>
                <a:gd name="connsiteX5" fmla="*/ 219547 w 1210364"/>
                <a:gd name="connsiteY5" fmla="*/ 1784027 h 1970204"/>
                <a:gd name="connsiteX6" fmla="*/ 232995 w 1210364"/>
                <a:gd name="connsiteY6" fmla="*/ 1960875 h 1970204"/>
                <a:gd name="connsiteX7" fmla="*/ 501965 w 1210364"/>
                <a:gd name="connsiteY7" fmla="*/ 1960875 h 1970204"/>
                <a:gd name="connsiteX8" fmla="*/ 567863 w 1210364"/>
                <a:gd name="connsiteY8" fmla="*/ 956273 h 1970204"/>
                <a:gd name="connsiteX9" fmla="*/ 628381 w 1210364"/>
                <a:gd name="connsiteY9" fmla="*/ 484231 h 1970204"/>
                <a:gd name="connsiteX10" fmla="*/ 716468 w 1210364"/>
                <a:gd name="connsiteY10" fmla="*/ 1960875 h 1970204"/>
                <a:gd name="connsiteX11" fmla="*/ 996870 w 1210364"/>
                <a:gd name="connsiteY11" fmla="*/ 1963565 h 1970204"/>
                <a:gd name="connsiteX12" fmla="*/ 1015025 w 1210364"/>
                <a:gd name="connsiteY12" fmla="*/ 1812941 h 1970204"/>
                <a:gd name="connsiteX13" fmla="*/ 1089664 w 1210364"/>
                <a:gd name="connsiteY13" fmla="*/ 1665008 h 1970204"/>
                <a:gd name="connsiteX14" fmla="*/ 1210700 w 1210364"/>
                <a:gd name="connsiteY14" fmla="*/ 39758 h 1970204"/>
                <a:gd name="connsiteX15" fmla="*/ 341256 w 1210364"/>
                <a:gd name="connsiteY15" fmla="*/ 20258 h 1970204"/>
                <a:gd name="connsiteX16" fmla="*/ 5043 w 1210364"/>
                <a:gd name="connsiteY16" fmla="*/ 17568 h 197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0364" h="1970204">
                  <a:moveTo>
                    <a:pt x="5043" y="17568"/>
                  </a:moveTo>
                  <a:cubicBezTo>
                    <a:pt x="5043" y="17568"/>
                    <a:pt x="89096" y="878944"/>
                    <a:pt x="83717" y="917272"/>
                  </a:cubicBezTo>
                  <a:cubicBezTo>
                    <a:pt x="78337" y="955600"/>
                    <a:pt x="111959" y="1049067"/>
                    <a:pt x="111959" y="1049067"/>
                  </a:cubicBezTo>
                  <a:cubicBezTo>
                    <a:pt x="111959" y="1049067"/>
                    <a:pt x="122717" y="1236001"/>
                    <a:pt x="111959" y="1285761"/>
                  </a:cubicBezTo>
                  <a:cubicBezTo>
                    <a:pt x="101200" y="1335520"/>
                    <a:pt x="116666" y="1455884"/>
                    <a:pt x="116666" y="1455884"/>
                  </a:cubicBezTo>
                  <a:cubicBezTo>
                    <a:pt x="116666" y="1455884"/>
                    <a:pt x="207443" y="1701991"/>
                    <a:pt x="219547" y="1784027"/>
                  </a:cubicBezTo>
                  <a:cubicBezTo>
                    <a:pt x="227616" y="1842528"/>
                    <a:pt x="231650" y="1901702"/>
                    <a:pt x="232995" y="1960875"/>
                  </a:cubicBezTo>
                  <a:lnTo>
                    <a:pt x="501965" y="1960875"/>
                  </a:lnTo>
                  <a:lnTo>
                    <a:pt x="567863" y="956273"/>
                  </a:lnTo>
                  <a:lnTo>
                    <a:pt x="628381" y="484231"/>
                  </a:lnTo>
                  <a:lnTo>
                    <a:pt x="716468" y="1960875"/>
                  </a:lnTo>
                  <a:cubicBezTo>
                    <a:pt x="716468" y="1960875"/>
                    <a:pt x="1013008" y="1968944"/>
                    <a:pt x="996870" y="1963565"/>
                  </a:cubicBezTo>
                  <a:cubicBezTo>
                    <a:pt x="980731" y="1958185"/>
                    <a:pt x="1015025" y="1812941"/>
                    <a:pt x="1015025" y="1812941"/>
                  </a:cubicBezTo>
                  <a:lnTo>
                    <a:pt x="1089664" y="1665008"/>
                  </a:lnTo>
                  <a:cubicBezTo>
                    <a:pt x="1089664" y="1665008"/>
                    <a:pt x="1215408" y="111035"/>
                    <a:pt x="1210700" y="39758"/>
                  </a:cubicBezTo>
                  <a:cubicBezTo>
                    <a:pt x="1207338" y="-12691"/>
                    <a:pt x="640484" y="6137"/>
                    <a:pt x="341256" y="20258"/>
                  </a:cubicBezTo>
                  <a:cubicBezTo>
                    <a:pt x="234340" y="23620"/>
                    <a:pt x="5043" y="17568"/>
                    <a:pt x="5043" y="1756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: фигура 161">
              <a:extLst>
                <a:ext uri="{FF2B5EF4-FFF2-40B4-BE49-F238E27FC236}">
                  <a16:creationId xmlns:a16="http://schemas.microsoft.com/office/drawing/2014/main" id="{3C7238FB-4C23-29E6-9936-0F4495AAB841}"/>
                </a:ext>
              </a:extLst>
            </p:cNvPr>
            <p:cNvSpPr/>
            <p:nvPr/>
          </p:nvSpPr>
          <p:spPr>
            <a:xfrm>
              <a:off x="2717100" y="4149082"/>
              <a:ext cx="954843" cy="80691"/>
            </a:xfrm>
            <a:custGeom>
              <a:avLst/>
              <a:gdLst>
                <a:gd name="connsiteX0" fmla="*/ 950472 w 954842"/>
                <a:gd name="connsiteY0" fmla="*/ 80355 h 80690"/>
                <a:gd name="connsiteX1" fmla="*/ 950472 w 954842"/>
                <a:gd name="connsiteY1" fmla="*/ 32613 h 80690"/>
                <a:gd name="connsiteX2" fmla="*/ 18492 w 954842"/>
                <a:gd name="connsiteY2" fmla="*/ 5043 h 80690"/>
                <a:gd name="connsiteX3" fmla="*/ 5043 w 954842"/>
                <a:gd name="connsiteY3" fmla="*/ 80355 h 8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4842" h="80690">
                  <a:moveTo>
                    <a:pt x="950472" y="80355"/>
                  </a:moveTo>
                  <a:lnTo>
                    <a:pt x="950472" y="32613"/>
                  </a:lnTo>
                  <a:lnTo>
                    <a:pt x="18492" y="5043"/>
                  </a:lnTo>
                  <a:lnTo>
                    <a:pt x="5043" y="80355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: фигура 162">
              <a:extLst>
                <a:ext uri="{FF2B5EF4-FFF2-40B4-BE49-F238E27FC236}">
                  <a16:creationId xmlns:a16="http://schemas.microsoft.com/office/drawing/2014/main" id="{3A507BB3-39ED-37BF-23EF-7DC7A9DF0C0D}"/>
                </a:ext>
              </a:extLst>
            </p:cNvPr>
            <p:cNvSpPr/>
            <p:nvPr/>
          </p:nvSpPr>
          <p:spPr>
            <a:xfrm>
              <a:off x="2314990" y="4139668"/>
              <a:ext cx="423628" cy="632079"/>
            </a:xfrm>
            <a:custGeom>
              <a:avLst/>
              <a:gdLst>
                <a:gd name="connsiteX0" fmla="*/ 300910 w 423627"/>
                <a:gd name="connsiteY0" fmla="*/ 631070 h 632079"/>
                <a:gd name="connsiteX1" fmla="*/ 411188 w 423627"/>
                <a:gd name="connsiteY1" fmla="*/ 539621 h 632079"/>
                <a:gd name="connsiteX2" fmla="*/ 411860 w 423627"/>
                <a:gd name="connsiteY2" fmla="*/ 531552 h 632079"/>
                <a:gd name="connsiteX3" fmla="*/ 419257 w 423627"/>
                <a:gd name="connsiteY3" fmla="*/ 94476 h 632079"/>
                <a:gd name="connsiteX4" fmla="*/ 420602 w 423627"/>
                <a:gd name="connsiteY4" fmla="*/ 13785 h 632079"/>
                <a:gd name="connsiteX5" fmla="*/ 136166 w 423627"/>
                <a:gd name="connsiteY5" fmla="*/ 5043 h 632079"/>
                <a:gd name="connsiteX6" fmla="*/ 136166 w 423627"/>
                <a:gd name="connsiteY6" fmla="*/ 130114 h 632079"/>
                <a:gd name="connsiteX7" fmla="*/ 109941 w 423627"/>
                <a:gd name="connsiteY7" fmla="*/ 127425 h 632079"/>
                <a:gd name="connsiteX8" fmla="*/ 77665 w 423627"/>
                <a:gd name="connsiteY8" fmla="*/ 250478 h 632079"/>
                <a:gd name="connsiteX9" fmla="*/ 13785 w 423627"/>
                <a:gd name="connsiteY9" fmla="*/ 265272 h 632079"/>
                <a:gd name="connsiteX10" fmla="*/ 5043 w 423627"/>
                <a:gd name="connsiteY10" fmla="*/ 482465 h 632079"/>
                <a:gd name="connsiteX11" fmla="*/ 122717 w 423627"/>
                <a:gd name="connsiteY11" fmla="*/ 605518 h 632079"/>
                <a:gd name="connsiteX12" fmla="*/ 300910 w 423627"/>
                <a:gd name="connsiteY12" fmla="*/ 631070 h 63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627" h="632079">
                  <a:moveTo>
                    <a:pt x="300910" y="631070"/>
                  </a:moveTo>
                  <a:cubicBezTo>
                    <a:pt x="356721" y="636450"/>
                    <a:pt x="405808" y="595432"/>
                    <a:pt x="411188" y="539621"/>
                  </a:cubicBezTo>
                  <a:cubicBezTo>
                    <a:pt x="411188" y="536931"/>
                    <a:pt x="411860" y="534241"/>
                    <a:pt x="411860" y="531552"/>
                  </a:cubicBezTo>
                  <a:lnTo>
                    <a:pt x="419257" y="94476"/>
                  </a:lnTo>
                  <a:lnTo>
                    <a:pt x="420602" y="13785"/>
                  </a:lnTo>
                  <a:lnTo>
                    <a:pt x="136166" y="5043"/>
                  </a:lnTo>
                  <a:lnTo>
                    <a:pt x="136166" y="130114"/>
                  </a:lnTo>
                  <a:lnTo>
                    <a:pt x="109941" y="127425"/>
                  </a:lnTo>
                  <a:lnTo>
                    <a:pt x="77665" y="250478"/>
                  </a:lnTo>
                  <a:lnTo>
                    <a:pt x="13785" y="265272"/>
                  </a:lnTo>
                  <a:lnTo>
                    <a:pt x="5043" y="482465"/>
                  </a:lnTo>
                  <a:cubicBezTo>
                    <a:pt x="5043" y="482465"/>
                    <a:pt x="90441" y="586690"/>
                    <a:pt x="122717" y="605518"/>
                  </a:cubicBezTo>
                  <a:cubicBezTo>
                    <a:pt x="139528" y="614932"/>
                    <a:pt x="226943" y="624346"/>
                    <a:pt x="300910" y="63107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: фигура 163">
              <a:extLst>
                <a:ext uri="{FF2B5EF4-FFF2-40B4-BE49-F238E27FC236}">
                  <a16:creationId xmlns:a16="http://schemas.microsoft.com/office/drawing/2014/main" id="{A228479B-0C5E-614D-53C6-F84909C4BF64}"/>
                </a:ext>
              </a:extLst>
            </p:cNvPr>
            <p:cNvSpPr/>
            <p:nvPr/>
          </p:nvSpPr>
          <p:spPr>
            <a:xfrm>
              <a:off x="1866438" y="2429020"/>
              <a:ext cx="2131586" cy="1755028"/>
            </a:xfrm>
            <a:custGeom>
              <a:avLst/>
              <a:gdLst>
                <a:gd name="connsiteX0" fmla="*/ 2019000 w 2131586"/>
                <a:gd name="connsiteY0" fmla="*/ 411188 h 1755028"/>
                <a:gd name="connsiteX1" fmla="*/ 1975965 w 2131586"/>
                <a:gd name="connsiteY1" fmla="*/ 288806 h 1755028"/>
                <a:gd name="connsiteX2" fmla="*/ 1904688 w 2131586"/>
                <a:gd name="connsiteY2" fmla="*/ 183908 h 1755028"/>
                <a:gd name="connsiteX3" fmla="*/ 1502578 w 2131586"/>
                <a:gd name="connsiteY3" fmla="*/ 5716 h 1755028"/>
                <a:gd name="connsiteX4" fmla="*/ 1302195 w 2131586"/>
                <a:gd name="connsiteY4" fmla="*/ 93131 h 1755028"/>
                <a:gd name="connsiteX5" fmla="*/ 1191917 w 2131586"/>
                <a:gd name="connsiteY5" fmla="*/ 5043 h 1755028"/>
                <a:gd name="connsiteX6" fmla="*/ 828136 w 2131586"/>
                <a:gd name="connsiteY6" fmla="*/ 29923 h 1755028"/>
                <a:gd name="connsiteX7" fmla="*/ 682892 w 2131586"/>
                <a:gd name="connsiteY7" fmla="*/ 84389 h 1755028"/>
                <a:gd name="connsiteX8" fmla="*/ 296920 w 2131586"/>
                <a:gd name="connsiteY8" fmla="*/ 397067 h 1755028"/>
                <a:gd name="connsiteX9" fmla="*/ 121418 w 2131586"/>
                <a:gd name="connsiteY9" fmla="*/ 315703 h 1755028"/>
                <a:gd name="connsiteX10" fmla="*/ 5088 w 2131586"/>
                <a:gd name="connsiteY10" fmla="*/ 409843 h 1755028"/>
                <a:gd name="connsiteX11" fmla="*/ 161091 w 2131586"/>
                <a:gd name="connsiteY11" fmla="*/ 721175 h 1755028"/>
                <a:gd name="connsiteX12" fmla="*/ 426026 w 2131586"/>
                <a:gd name="connsiteY12" fmla="*/ 721175 h 1755028"/>
                <a:gd name="connsiteX13" fmla="*/ 621029 w 2131586"/>
                <a:gd name="connsiteY13" fmla="*/ 518776 h 1755028"/>
                <a:gd name="connsiteX14" fmla="*/ 567235 w 2131586"/>
                <a:gd name="connsiteY14" fmla="*/ 1717036 h 1755028"/>
                <a:gd name="connsiteX15" fmla="*/ 1858290 w 2131586"/>
                <a:gd name="connsiteY15" fmla="*/ 1753347 h 1755028"/>
                <a:gd name="connsiteX16" fmla="*/ 1847531 w 2131586"/>
                <a:gd name="connsiteY16" fmla="*/ 698985 h 1755028"/>
                <a:gd name="connsiteX17" fmla="*/ 2130623 w 2131586"/>
                <a:gd name="connsiteY17" fmla="*/ 718486 h 1755028"/>
                <a:gd name="connsiteX18" fmla="*/ 2019000 w 2131586"/>
                <a:gd name="connsiteY18" fmla="*/ 411188 h 175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31586" h="1755028">
                  <a:moveTo>
                    <a:pt x="2019000" y="411188"/>
                  </a:moveTo>
                  <a:cubicBezTo>
                    <a:pt x="2019000" y="411188"/>
                    <a:pt x="1989413" y="313686"/>
                    <a:pt x="1975965" y="288806"/>
                  </a:cubicBezTo>
                  <a:cubicBezTo>
                    <a:pt x="1962516" y="263927"/>
                    <a:pt x="1904688" y="183908"/>
                    <a:pt x="1904688" y="183908"/>
                  </a:cubicBezTo>
                  <a:lnTo>
                    <a:pt x="1502578" y="5716"/>
                  </a:lnTo>
                  <a:cubicBezTo>
                    <a:pt x="1454163" y="65561"/>
                    <a:pt x="1378852" y="97838"/>
                    <a:pt x="1302195" y="93131"/>
                  </a:cubicBezTo>
                  <a:cubicBezTo>
                    <a:pt x="1232935" y="90441"/>
                    <a:pt x="1191917" y="5043"/>
                    <a:pt x="1191917" y="5043"/>
                  </a:cubicBezTo>
                  <a:lnTo>
                    <a:pt x="828136" y="29923"/>
                  </a:lnTo>
                  <a:cubicBezTo>
                    <a:pt x="775014" y="32613"/>
                    <a:pt x="724582" y="51440"/>
                    <a:pt x="682892" y="84389"/>
                  </a:cubicBezTo>
                  <a:cubicBezTo>
                    <a:pt x="556476" y="183908"/>
                    <a:pt x="296920" y="397067"/>
                    <a:pt x="296920" y="397067"/>
                  </a:cubicBezTo>
                  <a:lnTo>
                    <a:pt x="121418" y="315703"/>
                  </a:lnTo>
                  <a:cubicBezTo>
                    <a:pt x="121418" y="315703"/>
                    <a:pt x="2398" y="402446"/>
                    <a:pt x="5088" y="409843"/>
                  </a:cubicBezTo>
                  <a:cubicBezTo>
                    <a:pt x="7778" y="417239"/>
                    <a:pt x="62244" y="662002"/>
                    <a:pt x="161091" y="721175"/>
                  </a:cubicBezTo>
                  <a:cubicBezTo>
                    <a:pt x="259937" y="780349"/>
                    <a:pt x="324490" y="787745"/>
                    <a:pt x="426026" y="721175"/>
                  </a:cubicBezTo>
                  <a:cubicBezTo>
                    <a:pt x="513441" y="664019"/>
                    <a:pt x="690961" y="533569"/>
                    <a:pt x="621029" y="518776"/>
                  </a:cubicBezTo>
                  <a:cubicBezTo>
                    <a:pt x="539666" y="996870"/>
                    <a:pt x="450906" y="1483032"/>
                    <a:pt x="567235" y="1717036"/>
                  </a:cubicBezTo>
                  <a:lnTo>
                    <a:pt x="1858290" y="1753347"/>
                  </a:lnTo>
                  <a:lnTo>
                    <a:pt x="1847531" y="698985"/>
                  </a:lnTo>
                  <a:lnTo>
                    <a:pt x="2130623" y="718486"/>
                  </a:lnTo>
                  <a:lnTo>
                    <a:pt x="2019000" y="411188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: фигура 164">
              <a:extLst>
                <a:ext uri="{FF2B5EF4-FFF2-40B4-BE49-F238E27FC236}">
                  <a16:creationId xmlns:a16="http://schemas.microsoft.com/office/drawing/2014/main" id="{A9650E53-9112-C392-52E6-7C56A6832426}"/>
                </a:ext>
              </a:extLst>
            </p:cNvPr>
            <p:cNvSpPr/>
            <p:nvPr/>
          </p:nvSpPr>
          <p:spPr>
            <a:xfrm>
              <a:off x="1863121" y="2424312"/>
              <a:ext cx="2138310" cy="1761752"/>
            </a:xfrm>
            <a:custGeom>
              <a:avLst/>
              <a:gdLst>
                <a:gd name="connsiteX0" fmla="*/ 2022317 w 2138310"/>
                <a:gd name="connsiteY0" fmla="*/ 415895 h 1761752"/>
                <a:gd name="connsiteX1" fmla="*/ 2029714 w 2138310"/>
                <a:gd name="connsiteY1" fmla="*/ 435395 h 1761752"/>
                <a:gd name="connsiteX2" fmla="*/ 2051231 w 2138310"/>
                <a:gd name="connsiteY2" fmla="*/ 494568 h 1761752"/>
                <a:gd name="connsiteX3" fmla="*/ 2135284 w 2138310"/>
                <a:gd name="connsiteY3" fmla="*/ 722520 h 1761752"/>
                <a:gd name="connsiteX4" fmla="*/ 2135284 w 2138310"/>
                <a:gd name="connsiteY4" fmla="*/ 724538 h 1761752"/>
                <a:gd name="connsiteX5" fmla="*/ 2133267 w 2138310"/>
                <a:gd name="connsiteY5" fmla="*/ 724538 h 1761752"/>
                <a:gd name="connsiteX6" fmla="*/ 1850176 w 2138310"/>
                <a:gd name="connsiteY6" fmla="*/ 705037 h 1761752"/>
                <a:gd name="connsiteX7" fmla="*/ 1852194 w 2138310"/>
                <a:gd name="connsiteY7" fmla="*/ 703020 h 1761752"/>
                <a:gd name="connsiteX8" fmla="*/ 1863625 w 2138310"/>
                <a:gd name="connsiteY8" fmla="*/ 1757382 h 1761752"/>
                <a:gd name="connsiteX9" fmla="*/ 1863625 w 2138310"/>
                <a:gd name="connsiteY9" fmla="*/ 1760071 h 1761752"/>
                <a:gd name="connsiteX10" fmla="*/ 1861608 w 2138310"/>
                <a:gd name="connsiteY10" fmla="*/ 1760071 h 1761752"/>
                <a:gd name="connsiteX11" fmla="*/ 570552 w 2138310"/>
                <a:gd name="connsiteY11" fmla="*/ 1724433 h 1761752"/>
                <a:gd name="connsiteX12" fmla="*/ 568535 w 2138310"/>
                <a:gd name="connsiteY12" fmla="*/ 1724433 h 1761752"/>
                <a:gd name="connsiteX13" fmla="*/ 567863 w 2138310"/>
                <a:gd name="connsiteY13" fmla="*/ 1722416 h 1761752"/>
                <a:gd name="connsiteX14" fmla="*/ 518103 w 2138310"/>
                <a:gd name="connsiteY14" fmla="*/ 1529430 h 1761752"/>
                <a:gd name="connsiteX15" fmla="*/ 513396 w 2138310"/>
                <a:gd name="connsiteY15" fmla="*/ 1325685 h 1761752"/>
                <a:gd name="connsiteX16" fmla="*/ 557776 w 2138310"/>
                <a:gd name="connsiteY16" fmla="*/ 910127 h 1761752"/>
                <a:gd name="connsiteX17" fmla="*/ 621657 w 2138310"/>
                <a:gd name="connsiteY17" fmla="*/ 521465 h 1761752"/>
                <a:gd name="connsiteX18" fmla="*/ 621657 w 2138310"/>
                <a:gd name="connsiteY18" fmla="*/ 518103 h 1761752"/>
                <a:gd name="connsiteX19" fmla="*/ 625019 w 2138310"/>
                <a:gd name="connsiteY19" fmla="*/ 518776 h 1761752"/>
                <a:gd name="connsiteX20" fmla="*/ 641829 w 2138310"/>
                <a:gd name="connsiteY20" fmla="*/ 530207 h 1761752"/>
                <a:gd name="connsiteX21" fmla="*/ 639140 w 2138310"/>
                <a:gd name="connsiteY21" fmla="*/ 550380 h 1761752"/>
                <a:gd name="connsiteX22" fmla="*/ 616950 w 2138310"/>
                <a:gd name="connsiteY22" fmla="*/ 579966 h 1761752"/>
                <a:gd name="connsiteX23" fmla="*/ 563828 w 2138310"/>
                <a:gd name="connsiteY23" fmla="*/ 629053 h 1761752"/>
                <a:gd name="connsiteX24" fmla="*/ 448843 w 2138310"/>
                <a:gd name="connsiteY24" fmla="*/ 714451 h 1761752"/>
                <a:gd name="connsiteX25" fmla="*/ 320410 w 2138310"/>
                <a:gd name="connsiteY25" fmla="*/ 772952 h 1761752"/>
                <a:gd name="connsiteX26" fmla="*/ 250478 w 2138310"/>
                <a:gd name="connsiteY26" fmla="*/ 767573 h 1761752"/>
                <a:gd name="connsiteX27" fmla="*/ 186598 w 2138310"/>
                <a:gd name="connsiteY27" fmla="*/ 740676 h 1761752"/>
                <a:gd name="connsiteX28" fmla="*/ 171805 w 2138310"/>
                <a:gd name="connsiteY28" fmla="*/ 731934 h 1761752"/>
                <a:gd name="connsiteX29" fmla="*/ 157011 w 2138310"/>
                <a:gd name="connsiteY29" fmla="*/ 722520 h 1761752"/>
                <a:gd name="connsiteX30" fmla="*/ 142890 w 2138310"/>
                <a:gd name="connsiteY30" fmla="*/ 711762 h 1761752"/>
                <a:gd name="connsiteX31" fmla="*/ 130114 w 2138310"/>
                <a:gd name="connsiteY31" fmla="*/ 698985 h 1761752"/>
                <a:gd name="connsiteX32" fmla="*/ 118683 w 2138310"/>
                <a:gd name="connsiteY32" fmla="*/ 685537 h 1761752"/>
                <a:gd name="connsiteX33" fmla="*/ 107924 w 2138310"/>
                <a:gd name="connsiteY33" fmla="*/ 672089 h 1761752"/>
                <a:gd name="connsiteX34" fmla="*/ 89769 w 2138310"/>
                <a:gd name="connsiteY34" fmla="*/ 643174 h 1761752"/>
                <a:gd name="connsiteX35" fmla="*/ 35975 w 2138310"/>
                <a:gd name="connsiteY35" fmla="*/ 519448 h 1761752"/>
                <a:gd name="connsiteX36" fmla="*/ 16474 w 2138310"/>
                <a:gd name="connsiteY36" fmla="*/ 456240 h 1761752"/>
                <a:gd name="connsiteX37" fmla="*/ 7733 w 2138310"/>
                <a:gd name="connsiteY37" fmla="*/ 424636 h 1761752"/>
                <a:gd name="connsiteX38" fmla="*/ 5716 w 2138310"/>
                <a:gd name="connsiteY38" fmla="*/ 416567 h 1761752"/>
                <a:gd name="connsiteX39" fmla="*/ 5043 w 2138310"/>
                <a:gd name="connsiteY39" fmla="*/ 412533 h 1761752"/>
                <a:gd name="connsiteX40" fmla="*/ 5043 w 2138310"/>
                <a:gd name="connsiteY40" fmla="*/ 409843 h 1761752"/>
                <a:gd name="connsiteX41" fmla="*/ 5716 w 2138310"/>
                <a:gd name="connsiteY41" fmla="*/ 408498 h 1761752"/>
                <a:gd name="connsiteX42" fmla="*/ 7060 w 2138310"/>
                <a:gd name="connsiteY42" fmla="*/ 406481 h 1761752"/>
                <a:gd name="connsiteX43" fmla="*/ 19837 w 2138310"/>
                <a:gd name="connsiteY43" fmla="*/ 395049 h 1761752"/>
                <a:gd name="connsiteX44" fmla="*/ 122717 w 2138310"/>
                <a:gd name="connsiteY44" fmla="*/ 315703 h 1761752"/>
                <a:gd name="connsiteX45" fmla="*/ 124062 w 2138310"/>
                <a:gd name="connsiteY45" fmla="*/ 314359 h 1761752"/>
                <a:gd name="connsiteX46" fmla="*/ 125407 w 2138310"/>
                <a:gd name="connsiteY46" fmla="*/ 315031 h 1761752"/>
                <a:gd name="connsiteX47" fmla="*/ 300910 w 2138310"/>
                <a:gd name="connsiteY47" fmla="*/ 397067 h 1761752"/>
                <a:gd name="connsiteX48" fmla="*/ 298220 w 2138310"/>
                <a:gd name="connsiteY48" fmla="*/ 397067 h 1761752"/>
                <a:gd name="connsiteX49" fmla="*/ 516758 w 2138310"/>
                <a:gd name="connsiteY49" fmla="*/ 220219 h 1761752"/>
                <a:gd name="connsiteX50" fmla="*/ 620984 w 2138310"/>
                <a:gd name="connsiteY50" fmla="*/ 135494 h 1761752"/>
                <a:gd name="connsiteX51" fmla="*/ 672088 w 2138310"/>
                <a:gd name="connsiteY51" fmla="*/ 94476 h 1761752"/>
                <a:gd name="connsiteX52" fmla="*/ 725210 w 2138310"/>
                <a:gd name="connsiteY52" fmla="*/ 58165 h 1761752"/>
                <a:gd name="connsiteX53" fmla="*/ 785056 w 2138310"/>
                <a:gd name="connsiteY53" fmla="*/ 35975 h 1761752"/>
                <a:gd name="connsiteX54" fmla="*/ 847591 w 2138310"/>
                <a:gd name="connsiteY54" fmla="*/ 28578 h 1761752"/>
                <a:gd name="connsiteX55" fmla="*/ 967955 w 2138310"/>
                <a:gd name="connsiteY55" fmla="*/ 20509 h 1761752"/>
                <a:gd name="connsiteX56" fmla="*/ 1195235 w 2138310"/>
                <a:gd name="connsiteY56" fmla="*/ 5043 h 1761752"/>
                <a:gd name="connsiteX57" fmla="*/ 1196580 w 2138310"/>
                <a:gd name="connsiteY57" fmla="*/ 5043 h 1761752"/>
                <a:gd name="connsiteX58" fmla="*/ 1197252 w 2138310"/>
                <a:gd name="connsiteY58" fmla="*/ 6388 h 1761752"/>
                <a:gd name="connsiteX59" fmla="*/ 1263150 w 2138310"/>
                <a:gd name="connsiteY59" fmla="*/ 80355 h 1761752"/>
                <a:gd name="connsiteX60" fmla="*/ 1355272 w 2138310"/>
                <a:gd name="connsiteY60" fmla="*/ 91114 h 1761752"/>
                <a:gd name="connsiteX61" fmla="*/ 1504550 w 2138310"/>
                <a:gd name="connsiteY61" fmla="*/ 7733 h 1761752"/>
                <a:gd name="connsiteX62" fmla="*/ 1505222 w 2138310"/>
                <a:gd name="connsiteY62" fmla="*/ 6388 h 1761752"/>
                <a:gd name="connsiteX63" fmla="*/ 1506567 w 2138310"/>
                <a:gd name="connsiteY63" fmla="*/ 6388 h 1761752"/>
                <a:gd name="connsiteX64" fmla="*/ 1908677 w 2138310"/>
                <a:gd name="connsiteY64" fmla="*/ 185925 h 1761752"/>
                <a:gd name="connsiteX65" fmla="*/ 1908677 w 2138310"/>
                <a:gd name="connsiteY65" fmla="*/ 185925 h 1761752"/>
                <a:gd name="connsiteX66" fmla="*/ 1908677 w 2138310"/>
                <a:gd name="connsiteY66" fmla="*/ 185925 h 1761752"/>
                <a:gd name="connsiteX67" fmla="*/ 1971885 w 2138310"/>
                <a:gd name="connsiteY67" fmla="*/ 278048 h 1761752"/>
                <a:gd name="connsiteX68" fmla="*/ 1990713 w 2138310"/>
                <a:gd name="connsiteY68" fmla="*/ 317721 h 1761752"/>
                <a:gd name="connsiteX69" fmla="*/ 2002817 w 2138310"/>
                <a:gd name="connsiteY69" fmla="*/ 352014 h 1761752"/>
                <a:gd name="connsiteX70" fmla="*/ 2017610 w 2138310"/>
                <a:gd name="connsiteY70" fmla="*/ 398412 h 1761752"/>
                <a:gd name="connsiteX71" fmla="*/ 2022317 w 2138310"/>
                <a:gd name="connsiteY71" fmla="*/ 413877 h 1761752"/>
                <a:gd name="connsiteX72" fmla="*/ 2002144 w 2138310"/>
                <a:gd name="connsiteY72" fmla="*/ 352687 h 1761752"/>
                <a:gd name="connsiteX73" fmla="*/ 1989368 w 2138310"/>
                <a:gd name="connsiteY73" fmla="*/ 318393 h 1761752"/>
                <a:gd name="connsiteX74" fmla="*/ 1970540 w 2138310"/>
                <a:gd name="connsiteY74" fmla="*/ 278720 h 1761752"/>
                <a:gd name="connsiteX75" fmla="*/ 1906660 w 2138310"/>
                <a:gd name="connsiteY75" fmla="*/ 187270 h 1761752"/>
                <a:gd name="connsiteX76" fmla="*/ 1906660 w 2138310"/>
                <a:gd name="connsiteY76" fmla="*/ 187270 h 1761752"/>
                <a:gd name="connsiteX77" fmla="*/ 1504550 w 2138310"/>
                <a:gd name="connsiteY77" fmla="*/ 9750 h 1761752"/>
                <a:gd name="connsiteX78" fmla="*/ 1506567 w 2138310"/>
                <a:gd name="connsiteY78" fmla="*/ 9078 h 1761752"/>
                <a:gd name="connsiteX79" fmla="*/ 1355272 w 2138310"/>
                <a:gd name="connsiteY79" fmla="*/ 94476 h 1761752"/>
                <a:gd name="connsiteX80" fmla="*/ 1331737 w 2138310"/>
                <a:gd name="connsiteY80" fmla="*/ 97165 h 1761752"/>
                <a:gd name="connsiteX81" fmla="*/ 1307530 w 2138310"/>
                <a:gd name="connsiteY81" fmla="*/ 97165 h 1761752"/>
                <a:gd name="connsiteX82" fmla="*/ 1260460 w 2138310"/>
                <a:gd name="connsiteY82" fmla="*/ 83717 h 1761752"/>
                <a:gd name="connsiteX83" fmla="*/ 1192545 w 2138310"/>
                <a:gd name="connsiteY83" fmla="*/ 8405 h 1761752"/>
                <a:gd name="connsiteX84" fmla="*/ 1194562 w 2138310"/>
                <a:gd name="connsiteY84" fmla="*/ 9750 h 1761752"/>
                <a:gd name="connsiteX85" fmla="*/ 967283 w 2138310"/>
                <a:gd name="connsiteY85" fmla="*/ 25888 h 1761752"/>
                <a:gd name="connsiteX86" fmla="*/ 846246 w 2138310"/>
                <a:gd name="connsiteY86" fmla="*/ 34630 h 1761752"/>
                <a:gd name="connsiteX87" fmla="*/ 785056 w 2138310"/>
                <a:gd name="connsiteY87" fmla="*/ 42027 h 1761752"/>
                <a:gd name="connsiteX88" fmla="*/ 726555 w 2138310"/>
                <a:gd name="connsiteY88" fmla="*/ 63544 h 1761752"/>
                <a:gd name="connsiteX89" fmla="*/ 674106 w 2138310"/>
                <a:gd name="connsiteY89" fmla="*/ 99855 h 1761752"/>
                <a:gd name="connsiteX90" fmla="*/ 623001 w 2138310"/>
                <a:gd name="connsiteY90" fmla="*/ 140873 h 1761752"/>
                <a:gd name="connsiteX91" fmla="*/ 518776 w 2138310"/>
                <a:gd name="connsiteY91" fmla="*/ 225598 h 1761752"/>
                <a:gd name="connsiteX92" fmla="*/ 300238 w 2138310"/>
                <a:gd name="connsiteY92" fmla="*/ 402446 h 1761752"/>
                <a:gd name="connsiteX93" fmla="*/ 298893 w 2138310"/>
                <a:gd name="connsiteY93" fmla="*/ 403791 h 1761752"/>
                <a:gd name="connsiteX94" fmla="*/ 297548 w 2138310"/>
                <a:gd name="connsiteY94" fmla="*/ 403119 h 1761752"/>
                <a:gd name="connsiteX95" fmla="*/ 122045 w 2138310"/>
                <a:gd name="connsiteY95" fmla="*/ 321755 h 1761752"/>
                <a:gd name="connsiteX96" fmla="*/ 124735 w 2138310"/>
                <a:gd name="connsiteY96" fmla="*/ 321755 h 1761752"/>
                <a:gd name="connsiteX97" fmla="*/ 22526 w 2138310"/>
                <a:gd name="connsiteY97" fmla="*/ 400429 h 1761752"/>
                <a:gd name="connsiteX98" fmla="*/ 11095 w 2138310"/>
                <a:gd name="connsiteY98" fmla="*/ 411188 h 1761752"/>
                <a:gd name="connsiteX99" fmla="*/ 10423 w 2138310"/>
                <a:gd name="connsiteY99" fmla="*/ 412533 h 1761752"/>
                <a:gd name="connsiteX100" fmla="*/ 10423 w 2138310"/>
                <a:gd name="connsiteY100" fmla="*/ 412533 h 1761752"/>
                <a:gd name="connsiteX101" fmla="*/ 8405 w 2138310"/>
                <a:gd name="connsiteY101" fmla="*/ 412533 h 1761752"/>
                <a:gd name="connsiteX102" fmla="*/ 10423 w 2138310"/>
                <a:gd name="connsiteY102" fmla="*/ 412533 h 1761752"/>
                <a:gd name="connsiteX103" fmla="*/ 10423 w 2138310"/>
                <a:gd name="connsiteY103" fmla="*/ 413205 h 1761752"/>
                <a:gd name="connsiteX104" fmla="*/ 10423 w 2138310"/>
                <a:gd name="connsiteY104" fmla="*/ 413877 h 1761752"/>
                <a:gd name="connsiteX105" fmla="*/ 10423 w 2138310"/>
                <a:gd name="connsiteY105" fmla="*/ 415895 h 1761752"/>
                <a:gd name="connsiteX106" fmla="*/ 12440 w 2138310"/>
                <a:gd name="connsiteY106" fmla="*/ 423964 h 1761752"/>
                <a:gd name="connsiteX107" fmla="*/ 21181 w 2138310"/>
                <a:gd name="connsiteY107" fmla="*/ 455568 h 1761752"/>
                <a:gd name="connsiteX108" fmla="*/ 40682 w 2138310"/>
                <a:gd name="connsiteY108" fmla="*/ 518776 h 1761752"/>
                <a:gd name="connsiteX109" fmla="*/ 94476 w 2138310"/>
                <a:gd name="connsiteY109" fmla="*/ 641157 h 1761752"/>
                <a:gd name="connsiteX110" fmla="*/ 112631 w 2138310"/>
                <a:gd name="connsiteY110" fmla="*/ 669399 h 1761752"/>
                <a:gd name="connsiteX111" fmla="*/ 122717 w 2138310"/>
                <a:gd name="connsiteY111" fmla="*/ 682847 h 1761752"/>
                <a:gd name="connsiteX112" fmla="*/ 133476 w 2138310"/>
                <a:gd name="connsiteY112" fmla="*/ 695623 h 1761752"/>
                <a:gd name="connsiteX113" fmla="*/ 187943 w 2138310"/>
                <a:gd name="connsiteY113" fmla="*/ 735296 h 1761752"/>
                <a:gd name="connsiteX114" fmla="*/ 251151 w 2138310"/>
                <a:gd name="connsiteY114" fmla="*/ 762193 h 1761752"/>
                <a:gd name="connsiteX115" fmla="*/ 319065 w 2138310"/>
                <a:gd name="connsiteY115" fmla="*/ 767573 h 1761752"/>
                <a:gd name="connsiteX116" fmla="*/ 444809 w 2138310"/>
                <a:gd name="connsiteY116" fmla="*/ 709744 h 1761752"/>
                <a:gd name="connsiteX117" fmla="*/ 559121 w 2138310"/>
                <a:gd name="connsiteY117" fmla="*/ 625019 h 1761752"/>
                <a:gd name="connsiteX118" fmla="*/ 611570 w 2138310"/>
                <a:gd name="connsiteY118" fmla="*/ 576604 h 1761752"/>
                <a:gd name="connsiteX119" fmla="*/ 632415 w 2138310"/>
                <a:gd name="connsiteY119" fmla="*/ 548362 h 1761752"/>
                <a:gd name="connsiteX120" fmla="*/ 634433 w 2138310"/>
                <a:gd name="connsiteY120" fmla="*/ 533569 h 1761752"/>
                <a:gd name="connsiteX121" fmla="*/ 621657 w 2138310"/>
                <a:gd name="connsiteY121" fmla="*/ 526172 h 1761752"/>
                <a:gd name="connsiteX122" fmla="*/ 625691 w 2138310"/>
                <a:gd name="connsiteY122" fmla="*/ 523483 h 1761752"/>
                <a:gd name="connsiteX123" fmla="*/ 561811 w 2138310"/>
                <a:gd name="connsiteY123" fmla="*/ 911472 h 1761752"/>
                <a:gd name="connsiteX124" fmla="*/ 517431 w 2138310"/>
                <a:gd name="connsiteY124" fmla="*/ 1326358 h 1761752"/>
                <a:gd name="connsiteX125" fmla="*/ 522138 w 2138310"/>
                <a:gd name="connsiteY125" fmla="*/ 1529430 h 1761752"/>
                <a:gd name="connsiteX126" fmla="*/ 571225 w 2138310"/>
                <a:gd name="connsiteY126" fmla="*/ 1720398 h 1761752"/>
                <a:gd name="connsiteX127" fmla="*/ 568535 w 2138310"/>
                <a:gd name="connsiteY127" fmla="*/ 1718381 h 1761752"/>
                <a:gd name="connsiteX128" fmla="*/ 1861608 w 2138310"/>
                <a:gd name="connsiteY128" fmla="*/ 1756037 h 1761752"/>
                <a:gd name="connsiteX129" fmla="*/ 1858918 w 2138310"/>
                <a:gd name="connsiteY129" fmla="*/ 1757382 h 1761752"/>
                <a:gd name="connsiteX130" fmla="*/ 1849504 w 2138310"/>
                <a:gd name="connsiteY130" fmla="*/ 703020 h 1761752"/>
                <a:gd name="connsiteX131" fmla="*/ 1849504 w 2138310"/>
                <a:gd name="connsiteY131" fmla="*/ 701003 h 1761752"/>
                <a:gd name="connsiteX132" fmla="*/ 1851521 w 2138310"/>
                <a:gd name="connsiteY132" fmla="*/ 701003 h 1761752"/>
                <a:gd name="connsiteX133" fmla="*/ 2134612 w 2138310"/>
                <a:gd name="connsiteY133" fmla="*/ 721175 h 1761752"/>
                <a:gd name="connsiteX134" fmla="*/ 2133267 w 2138310"/>
                <a:gd name="connsiteY134" fmla="*/ 723193 h 1761752"/>
                <a:gd name="connsiteX135" fmla="*/ 2050559 w 2138310"/>
                <a:gd name="connsiteY135" fmla="*/ 495241 h 1761752"/>
                <a:gd name="connsiteX136" fmla="*/ 2029714 w 2138310"/>
                <a:gd name="connsiteY136" fmla="*/ 436067 h 1761752"/>
                <a:gd name="connsiteX137" fmla="*/ 2022317 w 2138310"/>
                <a:gd name="connsiteY137" fmla="*/ 415895 h 176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2138310" h="1761752">
                  <a:moveTo>
                    <a:pt x="2022317" y="415895"/>
                  </a:moveTo>
                  <a:cubicBezTo>
                    <a:pt x="2022317" y="415895"/>
                    <a:pt x="2025007" y="422619"/>
                    <a:pt x="2029714" y="435395"/>
                  </a:cubicBezTo>
                  <a:cubicBezTo>
                    <a:pt x="2034421" y="448843"/>
                    <a:pt x="2042490" y="468344"/>
                    <a:pt x="2051231" y="494568"/>
                  </a:cubicBezTo>
                  <a:cubicBezTo>
                    <a:pt x="2070732" y="546345"/>
                    <a:pt x="2098301" y="623001"/>
                    <a:pt x="2135284" y="722520"/>
                  </a:cubicBezTo>
                  <a:lnTo>
                    <a:pt x="2135284" y="724538"/>
                  </a:lnTo>
                  <a:lnTo>
                    <a:pt x="2133267" y="724538"/>
                  </a:lnTo>
                  <a:lnTo>
                    <a:pt x="1850176" y="705037"/>
                  </a:lnTo>
                  <a:lnTo>
                    <a:pt x="1852194" y="703020"/>
                  </a:lnTo>
                  <a:cubicBezTo>
                    <a:pt x="1854883" y="974680"/>
                    <a:pt x="1858918" y="1335099"/>
                    <a:pt x="1863625" y="1757382"/>
                  </a:cubicBezTo>
                  <a:lnTo>
                    <a:pt x="1863625" y="1760071"/>
                  </a:lnTo>
                  <a:lnTo>
                    <a:pt x="1861608" y="1760071"/>
                  </a:lnTo>
                  <a:lnTo>
                    <a:pt x="570552" y="1724433"/>
                  </a:lnTo>
                  <a:lnTo>
                    <a:pt x="568535" y="1724433"/>
                  </a:lnTo>
                  <a:lnTo>
                    <a:pt x="567863" y="1722416"/>
                  </a:lnTo>
                  <a:cubicBezTo>
                    <a:pt x="540293" y="1661225"/>
                    <a:pt x="523483" y="1596000"/>
                    <a:pt x="518103" y="1529430"/>
                  </a:cubicBezTo>
                  <a:cubicBezTo>
                    <a:pt x="512051" y="1461515"/>
                    <a:pt x="510034" y="1393600"/>
                    <a:pt x="513396" y="1325685"/>
                  </a:cubicBezTo>
                  <a:cubicBezTo>
                    <a:pt x="520793" y="1186493"/>
                    <a:pt x="535586" y="1047974"/>
                    <a:pt x="557776" y="910127"/>
                  </a:cubicBezTo>
                  <a:cubicBezTo>
                    <a:pt x="577276" y="778332"/>
                    <a:pt x="600139" y="648554"/>
                    <a:pt x="621657" y="521465"/>
                  </a:cubicBezTo>
                  <a:lnTo>
                    <a:pt x="621657" y="518103"/>
                  </a:lnTo>
                  <a:lnTo>
                    <a:pt x="625019" y="518776"/>
                  </a:lnTo>
                  <a:cubicBezTo>
                    <a:pt x="632415" y="519448"/>
                    <a:pt x="638467" y="524155"/>
                    <a:pt x="641829" y="530207"/>
                  </a:cubicBezTo>
                  <a:cubicBezTo>
                    <a:pt x="643846" y="536931"/>
                    <a:pt x="643174" y="544328"/>
                    <a:pt x="639140" y="550380"/>
                  </a:cubicBezTo>
                  <a:cubicBezTo>
                    <a:pt x="633088" y="561138"/>
                    <a:pt x="625691" y="571225"/>
                    <a:pt x="616950" y="579966"/>
                  </a:cubicBezTo>
                  <a:cubicBezTo>
                    <a:pt x="600139" y="597449"/>
                    <a:pt x="582656" y="614260"/>
                    <a:pt x="563828" y="629053"/>
                  </a:cubicBezTo>
                  <a:cubicBezTo>
                    <a:pt x="526172" y="659312"/>
                    <a:pt x="487844" y="687554"/>
                    <a:pt x="448843" y="714451"/>
                  </a:cubicBezTo>
                  <a:cubicBezTo>
                    <a:pt x="409843" y="741348"/>
                    <a:pt x="368152" y="766900"/>
                    <a:pt x="320410" y="772952"/>
                  </a:cubicBezTo>
                  <a:cubicBezTo>
                    <a:pt x="296876" y="776314"/>
                    <a:pt x="272668" y="774297"/>
                    <a:pt x="250478" y="767573"/>
                  </a:cubicBezTo>
                  <a:cubicBezTo>
                    <a:pt x="228288" y="760848"/>
                    <a:pt x="206770" y="752107"/>
                    <a:pt x="186598" y="740676"/>
                  </a:cubicBezTo>
                  <a:cubicBezTo>
                    <a:pt x="181218" y="737986"/>
                    <a:pt x="176511" y="735296"/>
                    <a:pt x="171805" y="731934"/>
                  </a:cubicBezTo>
                  <a:cubicBezTo>
                    <a:pt x="166425" y="729245"/>
                    <a:pt x="161718" y="725882"/>
                    <a:pt x="157011" y="722520"/>
                  </a:cubicBezTo>
                  <a:cubicBezTo>
                    <a:pt x="152304" y="719158"/>
                    <a:pt x="147597" y="715796"/>
                    <a:pt x="142890" y="711762"/>
                  </a:cubicBezTo>
                  <a:lnTo>
                    <a:pt x="130114" y="698985"/>
                  </a:lnTo>
                  <a:cubicBezTo>
                    <a:pt x="126080" y="694951"/>
                    <a:pt x="122045" y="690244"/>
                    <a:pt x="118683" y="685537"/>
                  </a:cubicBezTo>
                  <a:cubicBezTo>
                    <a:pt x="115321" y="680830"/>
                    <a:pt x="111286" y="676795"/>
                    <a:pt x="107924" y="672089"/>
                  </a:cubicBezTo>
                  <a:cubicBezTo>
                    <a:pt x="101872" y="662675"/>
                    <a:pt x="95148" y="653260"/>
                    <a:pt x="89769" y="643174"/>
                  </a:cubicBezTo>
                  <a:cubicBezTo>
                    <a:pt x="68251" y="603501"/>
                    <a:pt x="50096" y="562483"/>
                    <a:pt x="35975" y="519448"/>
                  </a:cubicBezTo>
                  <a:cubicBezTo>
                    <a:pt x="28578" y="498603"/>
                    <a:pt x="22526" y="477085"/>
                    <a:pt x="16474" y="456240"/>
                  </a:cubicBezTo>
                  <a:lnTo>
                    <a:pt x="7733" y="424636"/>
                  </a:lnTo>
                  <a:lnTo>
                    <a:pt x="5716" y="416567"/>
                  </a:lnTo>
                  <a:lnTo>
                    <a:pt x="5043" y="412533"/>
                  </a:lnTo>
                  <a:cubicBezTo>
                    <a:pt x="5043" y="411860"/>
                    <a:pt x="5043" y="410515"/>
                    <a:pt x="5043" y="409843"/>
                  </a:cubicBezTo>
                  <a:lnTo>
                    <a:pt x="5716" y="408498"/>
                  </a:lnTo>
                  <a:cubicBezTo>
                    <a:pt x="5716" y="407826"/>
                    <a:pt x="6388" y="407153"/>
                    <a:pt x="7060" y="406481"/>
                  </a:cubicBezTo>
                  <a:cubicBezTo>
                    <a:pt x="11095" y="402446"/>
                    <a:pt x="15130" y="398412"/>
                    <a:pt x="19837" y="395049"/>
                  </a:cubicBezTo>
                  <a:cubicBezTo>
                    <a:pt x="53458" y="366808"/>
                    <a:pt x="88424" y="341256"/>
                    <a:pt x="122717" y="315703"/>
                  </a:cubicBezTo>
                  <a:lnTo>
                    <a:pt x="124062" y="314359"/>
                  </a:lnTo>
                  <a:lnTo>
                    <a:pt x="125407" y="315031"/>
                  </a:lnTo>
                  <a:lnTo>
                    <a:pt x="300910" y="397067"/>
                  </a:lnTo>
                  <a:lnTo>
                    <a:pt x="298220" y="397067"/>
                  </a:lnTo>
                  <a:lnTo>
                    <a:pt x="516758" y="220219"/>
                  </a:lnTo>
                  <a:lnTo>
                    <a:pt x="620984" y="135494"/>
                  </a:lnTo>
                  <a:lnTo>
                    <a:pt x="672088" y="94476"/>
                  </a:lnTo>
                  <a:cubicBezTo>
                    <a:pt x="688227" y="80355"/>
                    <a:pt x="706382" y="68251"/>
                    <a:pt x="725210" y="58165"/>
                  </a:cubicBezTo>
                  <a:cubicBezTo>
                    <a:pt x="744038" y="48078"/>
                    <a:pt x="764211" y="40682"/>
                    <a:pt x="785056" y="35975"/>
                  </a:cubicBezTo>
                  <a:cubicBezTo>
                    <a:pt x="805228" y="31940"/>
                    <a:pt x="826074" y="29251"/>
                    <a:pt x="847591" y="28578"/>
                  </a:cubicBezTo>
                  <a:lnTo>
                    <a:pt x="967955" y="20509"/>
                  </a:lnTo>
                  <a:lnTo>
                    <a:pt x="1195235" y="5043"/>
                  </a:lnTo>
                  <a:lnTo>
                    <a:pt x="1196580" y="5043"/>
                  </a:lnTo>
                  <a:lnTo>
                    <a:pt x="1197252" y="6388"/>
                  </a:lnTo>
                  <a:cubicBezTo>
                    <a:pt x="1212045" y="36647"/>
                    <a:pt x="1234908" y="62199"/>
                    <a:pt x="1263150" y="80355"/>
                  </a:cubicBezTo>
                  <a:cubicBezTo>
                    <a:pt x="1290719" y="97838"/>
                    <a:pt x="1325685" y="94476"/>
                    <a:pt x="1355272" y="91114"/>
                  </a:cubicBezTo>
                  <a:cubicBezTo>
                    <a:pt x="1413773" y="83044"/>
                    <a:pt x="1466894" y="53458"/>
                    <a:pt x="1504550" y="7733"/>
                  </a:cubicBezTo>
                  <a:lnTo>
                    <a:pt x="1505222" y="6388"/>
                  </a:lnTo>
                  <a:lnTo>
                    <a:pt x="1506567" y="6388"/>
                  </a:lnTo>
                  <a:lnTo>
                    <a:pt x="1908677" y="185925"/>
                  </a:lnTo>
                  <a:lnTo>
                    <a:pt x="1908677" y="185925"/>
                  </a:lnTo>
                  <a:lnTo>
                    <a:pt x="1908677" y="185925"/>
                  </a:lnTo>
                  <a:cubicBezTo>
                    <a:pt x="1933557" y="220219"/>
                    <a:pt x="1955075" y="250478"/>
                    <a:pt x="1971885" y="278048"/>
                  </a:cubicBezTo>
                  <a:cubicBezTo>
                    <a:pt x="1979954" y="290824"/>
                    <a:pt x="1986006" y="304272"/>
                    <a:pt x="1990713" y="317721"/>
                  </a:cubicBezTo>
                  <a:cubicBezTo>
                    <a:pt x="1995420" y="330497"/>
                    <a:pt x="1999455" y="341928"/>
                    <a:pt x="2002817" y="352014"/>
                  </a:cubicBezTo>
                  <a:cubicBezTo>
                    <a:pt x="2009541" y="372187"/>
                    <a:pt x="2014248" y="387653"/>
                    <a:pt x="2017610" y="398412"/>
                  </a:cubicBezTo>
                  <a:cubicBezTo>
                    <a:pt x="2020972" y="409170"/>
                    <a:pt x="2022317" y="413877"/>
                    <a:pt x="2022317" y="413877"/>
                  </a:cubicBezTo>
                  <a:cubicBezTo>
                    <a:pt x="2020972" y="409843"/>
                    <a:pt x="2014920" y="392360"/>
                    <a:pt x="2002144" y="352687"/>
                  </a:cubicBezTo>
                  <a:cubicBezTo>
                    <a:pt x="1998782" y="342600"/>
                    <a:pt x="1994748" y="331169"/>
                    <a:pt x="1989368" y="318393"/>
                  </a:cubicBezTo>
                  <a:cubicBezTo>
                    <a:pt x="1984661" y="304272"/>
                    <a:pt x="1978609" y="291496"/>
                    <a:pt x="1970540" y="278720"/>
                  </a:cubicBezTo>
                  <a:cubicBezTo>
                    <a:pt x="1953057" y="251823"/>
                    <a:pt x="1931540" y="221564"/>
                    <a:pt x="1906660" y="187270"/>
                  </a:cubicBezTo>
                  <a:lnTo>
                    <a:pt x="1906660" y="187270"/>
                  </a:lnTo>
                  <a:lnTo>
                    <a:pt x="1504550" y="9750"/>
                  </a:lnTo>
                  <a:lnTo>
                    <a:pt x="1506567" y="9078"/>
                  </a:lnTo>
                  <a:cubicBezTo>
                    <a:pt x="1468239" y="55475"/>
                    <a:pt x="1414445" y="85734"/>
                    <a:pt x="1355272" y="94476"/>
                  </a:cubicBezTo>
                  <a:cubicBezTo>
                    <a:pt x="1347875" y="95821"/>
                    <a:pt x="1339806" y="95821"/>
                    <a:pt x="1331737" y="97165"/>
                  </a:cubicBezTo>
                  <a:cubicBezTo>
                    <a:pt x="1323668" y="97838"/>
                    <a:pt x="1315599" y="97165"/>
                    <a:pt x="1307530" y="97165"/>
                  </a:cubicBezTo>
                  <a:cubicBezTo>
                    <a:pt x="1290719" y="96493"/>
                    <a:pt x="1274581" y="91786"/>
                    <a:pt x="1260460" y="83717"/>
                  </a:cubicBezTo>
                  <a:cubicBezTo>
                    <a:pt x="1231546" y="65561"/>
                    <a:pt x="1208011" y="39337"/>
                    <a:pt x="1192545" y="8405"/>
                  </a:cubicBezTo>
                  <a:lnTo>
                    <a:pt x="1194562" y="9750"/>
                  </a:lnTo>
                  <a:lnTo>
                    <a:pt x="967283" y="25888"/>
                  </a:lnTo>
                  <a:lnTo>
                    <a:pt x="846246" y="34630"/>
                  </a:lnTo>
                  <a:cubicBezTo>
                    <a:pt x="825401" y="35302"/>
                    <a:pt x="805228" y="37992"/>
                    <a:pt x="785056" y="42027"/>
                  </a:cubicBezTo>
                  <a:cubicBezTo>
                    <a:pt x="764883" y="46734"/>
                    <a:pt x="744710" y="54130"/>
                    <a:pt x="726555" y="63544"/>
                  </a:cubicBezTo>
                  <a:cubicBezTo>
                    <a:pt x="707727" y="73631"/>
                    <a:pt x="690244" y="85734"/>
                    <a:pt x="674106" y="99855"/>
                  </a:cubicBezTo>
                  <a:lnTo>
                    <a:pt x="623001" y="140873"/>
                  </a:lnTo>
                  <a:lnTo>
                    <a:pt x="518776" y="225598"/>
                  </a:lnTo>
                  <a:lnTo>
                    <a:pt x="300238" y="402446"/>
                  </a:lnTo>
                  <a:lnTo>
                    <a:pt x="298893" y="403791"/>
                  </a:lnTo>
                  <a:lnTo>
                    <a:pt x="297548" y="403119"/>
                  </a:lnTo>
                  <a:lnTo>
                    <a:pt x="122045" y="321755"/>
                  </a:lnTo>
                  <a:lnTo>
                    <a:pt x="124735" y="321755"/>
                  </a:lnTo>
                  <a:cubicBezTo>
                    <a:pt x="90441" y="346635"/>
                    <a:pt x="55475" y="372860"/>
                    <a:pt x="22526" y="400429"/>
                  </a:cubicBezTo>
                  <a:cubicBezTo>
                    <a:pt x="18492" y="403791"/>
                    <a:pt x="14457" y="407826"/>
                    <a:pt x="11095" y="411188"/>
                  </a:cubicBezTo>
                  <a:cubicBezTo>
                    <a:pt x="10423" y="411860"/>
                    <a:pt x="10423" y="411860"/>
                    <a:pt x="10423" y="412533"/>
                  </a:cubicBezTo>
                  <a:lnTo>
                    <a:pt x="10423" y="412533"/>
                  </a:lnTo>
                  <a:cubicBezTo>
                    <a:pt x="10423" y="412533"/>
                    <a:pt x="9078" y="411188"/>
                    <a:pt x="8405" y="412533"/>
                  </a:cubicBezTo>
                  <a:cubicBezTo>
                    <a:pt x="7733" y="413877"/>
                    <a:pt x="12440" y="411188"/>
                    <a:pt x="10423" y="412533"/>
                  </a:cubicBezTo>
                  <a:lnTo>
                    <a:pt x="10423" y="413205"/>
                  </a:lnTo>
                  <a:lnTo>
                    <a:pt x="10423" y="413877"/>
                  </a:lnTo>
                  <a:lnTo>
                    <a:pt x="10423" y="415895"/>
                  </a:lnTo>
                  <a:lnTo>
                    <a:pt x="12440" y="423964"/>
                  </a:lnTo>
                  <a:cubicBezTo>
                    <a:pt x="15130" y="434723"/>
                    <a:pt x="17819" y="444809"/>
                    <a:pt x="21181" y="455568"/>
                  </a:cubicBezTo>
                  <a:cubicBezTo>
                    <a:pt x="27233" y="476413"/>
                    <a:pt x="33957" y="497931"/>
                    <a:pt x="40682" y="518776"/>
                  </a:cubicBezTo>
                  <a:cubicBezTo>
                    <a:pt x="54803" y="561138"/>
                    <a:pt x="72958" y="602156"/>
                    <a:pt x="94476" y="641157"/>
                  </a:cubicBezTo>
                  <a:cubicBezTo>
                    <a:pt x="99855" y="651243"/>
                    <a:pt x="106579" y="659985"/>
                    <a:pt x="112631" y="669399"/>
                  </a:cubicBezTo>
                  <a:cubicBezTo>
                    <a:pt x="115321" y="674106"/>
                    <a:pt x="119355" y="678140"/>
                    <a:pt x="122717" y="682847"/>
                  </a:cubicBezTo>
                  <a:cubicBezTo>
                    <a:pt x="126080" y="687554"/>
                    <a:pt x="129442" y="691589"/>
                    <a:pt x="133476" y="695623"/>
                  </a:cubicBezTo>
                  <a:cubicBezTo>
                    <a:pt x="148942" y="711762"/>
                    <a:pt x="167770" y="725210"/>
                    <a:pt x="187943" y="735296"/>
                  </a:cubicBezTo>
                  <a:cubicBezTo>
                    <a:pt x="208115" y="746728"/>
                    <a:pt x="228961" y="755469"/>
                    <a:pt x="251151" y="762193"/>
                  </a:cubicBezTo>
                  <a:cubicBezTo>
                    <a:pt x="273341" y="768245"/>
                    <a:pt x="296203" y="770263"/>
                    <a:pt x="319065" y="767573"/>
                  </a:cubicBezTo>
                  <a:cubicBezTo>
                    <a:pt x="364790" y="761521"/>
                    <a:pt x="406481" y="735969"/>
                    <a:pt x="444809" y="709744"/>
                  </a:cubicBezTo>
                  <a:cubicBezTo>
                    <a:pt x="483137" y="683520"/>
                    <a:pt x="522138" y="655278"/>
                    <a:pt x="559121" y="625019"/>
                  </a:cubicBezTo>
                  <a:cubicBezTo>
                    <a:pt x="577949" y="610225"/>
                    <a:pt x="595432" y="594087"/>
                    <a:pt x="611570" y="576604"/>
                  </a:cubicBezTo>
                  <a:cubicBezTo>
                    <a:pt x="619639" y="568535"/>
                    <a:pt x="627036" y="558449"/>
                    <a:pt x="632415" y="548362"/>
                  </a:cubicBezTo>
                  <a:cubicBezTo>
                    <a:pt x="635105" y="544328"/>
                    <a:pt x="635778" y="538948"/>
                    <a:pt x="634433" y="533569"/>
                  </a:cubicBezTo>
                  <a:cubicBezTo>
                    <a:pt x="631743" y="529534"/>
                    <a:pt x="627036" y="526172"/>
                    <a:pt x="621657" y="526172"/>
                  </a:cubicBezTo>
                  <a:lnTo>
                    <a:pt x="625691" y="523483"/>
                  </a:lnTo>
                  <a:cubicBezTo>
                    <a:pt x="604173" y="651243"/>
                    <a:pt x="581311" y="780349"/>
                    <a:pt x="561811" y="911472"/>
                  </a:cubicBezTo>
                  <a:cubicBezTo>
                    <a:pt x="539621" y="1048646"/>
                    <a:pt x="524827" y="1187166"/>
                    <a:pt x="517431" y="1326358"/>
                  </a:cubicBezTo>
                  <a:cubicBezTo>
                    <a:pt x="514069" y="1394273"/>
                    <a:pt x="516086" y="1461515"/>
                    <a:pt x="522138" y="1529430"/>
                  </a:cubicBezTo>
                  <a:cubicBezTo>
                    <a:pt x="527517" y="1595327"/>
                    <a:pt x="544328" y="1659880"/>
                    <a:pt x="571225" y="1720398"/>
                  </a:cubicBezTo>
                  <a:lnTo>
                    <a:pt x="568535" y="1718381"/>
                  </a:lnTo>
                  <a:lnTo>
                    <a:pt x="1861608" y="1756037"/>
                  </a:lnTo>
                  <a:lnTo>
                    <a:pt x="1858918" y="1757382"/>
                  </a:lnTo>
                  <a:cubicBezTo>
                    <a:pt x="1854883" y="1335099"/>
                    <a:pt x="1851521" y="974680"/>
                    <a:pt x="1849504" y="703020"/>
                  </a:cubicBezTo>
                  <a:lnTo>
                    <a:pt x="1849504" y="701003"/>
                  </a:lnTo>
                  <a:lnTo>
                    <a:pt x="1851521" y="701003"/>
                  </a:lnTo>
                  <a:lnTo>
                    <a:pt x="2134612" y="721175"/>
                  </a:lnTo>
                  <a:lnTo>
                    <a:pt x="2133267" y="723193"/>
                  </a:lnTo>
                  <a:lnTo>
                    <a:pt x="2050559" y="495241"/>
                  </a:lnTo>
                  <a:cubicBezTo>
                    <a:pt x="2041145" y="469016"/>
                    <a:pt x="2034421" y="449516"/>
                    <a:pt x="2029714" y="436067"/>
                  </a:cubicBezTo>
                  <a:cubicBezTo>
                    <a:pt x="2025007" y="422619"/>
                    <a:pt x="2022317" y="415895"/>
                    <a:pt x="2022317" y="41589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: фигура 165">
              <a:extLst>
                <a:ext uri="{FF2B5EF4-FFF2-40B4-BE49-F238E27FC236}">
                  <a16:creationId xmlns:a16="http://schemas.microsoft.com/office/drawing/2014/main" id="{BBB17239-D2DC-5F10-EC11-B3F7F6A6D244}"/>
                </a:ext>
              </a:extLst>
            </p:cNvPr>
            <p:cNvSpPr/>
            <p:nvPr/>
          </p:nvSpPr>
          <p:spPr>
            <a:xfrm>
              <a:off x="2361897" y="2428347"/>
              <a:ext cx="685873" cy="1755028"/>
            </a:xfrm>
            <a:custGeom>
              <a:avLst/>
              <a:gdLst>
                <a:gd name="connsiteX0" fmla="*/ 680993 w 685873"/>
                <a:gd name="connsiteY0" fmla="*/ 5043 h 1755028"/>
                <a:gd name="connsiteX1" fmla="*/ 305780 w 685873"/>
                <a:gd name="connsiteY1" fmla="*/ 13785 h 1755028"/>
                <a:gd name="connsiteX2" fmla="*/ 241900 w 685873"/>
                <a:gd name="connsiteY2" fmla="*/ 333859 h 1755028"/>
                <a:gd name="connsiteX3" fmla="*/ 30758 w 685873"/>
                <a:gd name="connsiteY3" fmla="*/ 1125975 h 1755028"/>
                <a:gd name="connsiteX4" fmla="*/ 43534 w 685873"/>
                <a:gd name="connsiteY4" fmla="*/ 1754020 h 1755028"/>
                <a:gd name="connsiteX5" fmla="*/ 446989 w 685873"/>
                <a:gd name="connsiteY5" fmla="*/ 1754020 h 1755028"/>
                <a:gd name="connsiteX6" fmla="*/ 506835 w 685873"/>
                <a:gd name="connsiteY6" fmla="*/ 1375445 h 1755028"/>
                <a:gd name="connsiteX7" fmla="*/ 664855 w 685873"/>
                <a:gd name="connsiteY7" fmla="*/ 255858 h 1755028"/>
                <a:gd name="connsiteX8" fmla="*/ 655441 w 685873"/>
                <a:gd name="connsiteY8" fmla="*/ 83044 h 1755028"/>
                <a:gd name="connsiteX9" fmla="*/ 680993 w 685873"/>
                <a:gd name="connsiteY9" fmla="*/ 5043 h 175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73" h="1755028">
                  <a:moveTo>
                    <a:pt x="680993" y="5043"/>
                  </a:moveTo>
                  <a:cubicBezTo>
                    <a:pt x="670234" y="5043"/>
                    <a:pt x="305780" y="13785"/>
                    <a:pt x="305780" y="13785"/>
                  </a:cubicBezTo>
                  <a:cubicBezTo>
                    <a:pt x="305780" y="13785"/>
                    <a:pt x="241900" y="285444"/>
                    <a:pt x="241900" y="333859"/>
                  </a:cubicBezTo>
                  <a:cubicBezTo>
                    <a:pt x="241900" y="365463"/>
                    <a:pt x="139691" y="750762"/>
                    <a:pt x="30758" y="1125975"/>
                  </a:cubicBezTo>
                  <a:cubicBezTo>
                    <a:pt x="-33794" y="1349892"/>
                    <a:pt x="43534" y="1754020"/>
                    <a:pt x="43534" y="1754020"/>
                  </a:cubicBezTo>
                  <a:lnTo>
                    <a:pt x="446989" y="1754020"/>
                  </a:lnTo>
                  <a:lnTo>
                    <a:pt x="506835" y="1375445"/>
                  </a:lnTo>
                  <a:lnTo>
                    <a:pt x="664855" y="255858"/>
                  </a:lnTo>
                  <a:cubicBezTo>
                    <a:pt x="664855" y="255858"/>
                    <a:pt x="644010" y="148942"/>
                    <a:pt x="655441" y="83044"/>
                  </a:cubicBezTo>
                  <a:cubicBezTo>
                    <a:pt x="666872" y="15130"/>
                    <a:pt x="680993" y="5043"/>
                    <a:pt x="680993" y="5043"/>
                  </a:cubicBez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: фигура 166">
              <a:extLst>
                <a:ext uri="{FF2B5EF4-FFF2-40B4-BE49-F238E27FC236}">
                  <a16:creationId xmlns:a16="http://schemas.microsoft.com/office/drawing/2014/main" id="{8754656E-4F64-7FC5-2188-EAB93934F9B4}"/>
                </a:ext>
              </a:extLst>
            </p:cNvPr>
            <p:cNvSpPr/>
            <p:nvPr/>
          </p:nvSpPr>
          <p:spPr>
            <a:xfrm>
              <a:off x="2362060" y="3777903"/>
              <a:ext cx="497594" cy="127761"/>
            </a:xfrm>
            <a:custGeom>
              <a:avLst/>
              <a:gdLst>
                <a:gd name="connsiteX0" fmla="*/ 5043 w 497594"/>
                <a:gd name="connsiteY0" fmla="*/ 5043 h 127760"/>
                <a:gd name="connsiteX1" fmla="*/ 9078 w 497594"/>
                <a:gd name="connsiteY1" fmla="*/ 122717 h 127760"/>
                <a:gd name="connsiteX2" fmla="*/ 487844 w 497594"/>
                <a:gd name="connsiteY2" fmla="*/ 102545 h 127760"/>
                <a:gd name="connsiteX3" fmla="*/ 497930 w 497594"/>
                <a:gd name="connsiteY3" fmla="*/ 5043 h 127760"/>
                <a:gd name="connsiteX4" fmla="*/ 5043 w 497594"/>
                <a:gd name="connsiteY4" fmla="*/ 5043 h 12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594" h="127760">
                  <a:moveTo>
                    <a:pt x="5043" y="5043"/>
                  </a:moveTo>
                  <a:cubicBezTo>
                    <a:pt x="5043" y="44716"/>
                    <a:pt x="6388" y="83717"/>
                    <a:pt x="9078" y="122717"/>
                  </a:cubicBezTo>
                  <a:lnTo>
                    <a:pt x="487844" y="102545"/>
                  </a:lnTo>
                  <a:lnTo>
                    <a:pt x="497930" y="5043"/>
                  </a:lnTo>
                  <a:lnTo>
                    <a:pt x="5043" y="50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: фигура 167">
              <a:extLst>
                <a:ext uri="{FF2B5EF4-FFF2-40B4-BE49-F238E27FC236}">
                  <a16:creationId xmlns:a16="http://schemas.microsoft.com/office/drawing/2014/main" id="{E7D40D41-91B3-6814-67A4-5033D73DDC25}"/>
                </a:ext>
              </a:extLst>
            </p:cNvPr>
            <p:cNvSpPr/>
            <p:nvPr/>
          </p:nvSpPr>
          <p:spPr>
            <a:xfrm>
              <a:off x="3136693" y="2428347"/>
              <a:ext cx="632079" cy="1768477"/>
            </a:xfrm>
            <a:custGeom>
              <a:avLst/>
              <a:gdLst>
                <a:gd name="connsiteX0" fmla="*/ 632415 w 632079"/>
                <a:gd name="connsiteY0" fmla="*/ 185253 h 1768476"/>
                <a:gd name="connsiteX1" fmla="*/ 267289 w 632079"/>
                <a:gd name="connsiteY1" fmla="*/ 5043 h 1768476"/>
                <a:gd name="connsiteX2" fmla="*/ 178529 w 632079"/>
                <a:gd name="connsiteY2" fmla="*/ 193995 h 1768476"/>
                <a:gd name="connsiteX3" fmla="*/ 37992 w 632079"/>
                <a:gd name="connsiteY3" fmla="*/ 742021 h 1768476"/>
                <a:gd name="connsiteX4" fmla="*/ 5043 w 632079"/>
                <a:gd name="connsiteY4" fmla="*/ 1753347 h 1768476"/>
                <a:gd name="connsiteX5" fmla="*/ 607536 w 632079"/>
                <a:gd name="connsiteY5" fmla="*/ 1763434 h 1768476"/>
                <a:gd name="connsiteX6" fmla="*/ 497258 w 632079"/>
                <a:gd name="connsiteY6" fmla="*/ 424636 h 1768476"/>
                <a:gd name="connsiteX7" fmla="*/ 632415 w 632079"/>
                <a:gd name="connsiteY7" fmla="*/ 185253 h 176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2079" h="1768476">
                  <a:moveTo>
                    <a:pt x="632415" y="185253"/>
                  </a:moveTo>
                  <a:lnTo>
                    <a:pt x="267289" y="5043"/>
                  </a:lnTo>
                  <a:lnTo>
                    <a:pt x="178529" y="193995"/>
                  </a:lnTo>
                  <a:cubicBezTo>
                    <a:pt x="178529" y="193995"/>
                    <a:pt x="50768" y="469689"/>
                    <a:pt x="37992" y="742021"/>
                  </a:cubicBezTo>
                  <a:cubicBezTo>
                    <a:pt x="25216" y="1014353"/>
                    <a:pt x="5043" y="1753347"/>
                    <a:pt x="5043" y="1753347"/>
                  </a:cubicBezTo>
                  <a:lnTo>
                    <a:pt x="607536" y="1763434"/>
                  </a:lnTo>
                  <a:lnTo>
                    <a:pt x="497258" y="424636"/>
                  </a:lnTo>
                  <a:cubicBezTo>
                    <a:pt x="497258" y="425309"/>
                    <a:pt x="619639" y="217529"/>
                    <a:pt x="632415" y="185253"/>
                  </a:cubicBez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: фигура 168">
              <a:extLst>
                <a:ext uri="{FF2B5EF4-FFF2-40B4-BE49-F238E27FC236}">
                  <a16:creationId xmlns:a16="http://schemas.microsoft.com/office/drawing/2014/main" id="{22BC1B85-4FB6-1C35-5E83-60193C75FA56}"/>
                </a:ext>
              </a:extLst>
            </p:cNvPr>
            <p:cNvSpPr/>
            <p:nvPr/>
          </p:nvSpPr>
          <p:spPr>
            <a:xfrm>
              <a:off x="3462819" y="2508366"/>
              <a:ext cx="208452" cy="1129673"/>
            </a:xfrm>
            <a:custGeom>
              <a:avLst/>
              <a:gdLst>
                <a:gd name="connsiteX0" fmla="*/ 101872 w 208451"/>
                <a:gd name="connsiteY0" fmla="*/ 5043 h 1129673"/>
                <a:gd name="connsiteX1" fmla="*/ 62199 w 208451"/>
                <a:gd name="connsiteY1" fmla="*/ 91114 h 1129673"/>
                <a:gd name="connsiteX2" fmla="*/ 17819 w 208451"/>
                <a:gd name="connsiteY2" fmla="*/ 727227 h 1129673"/>
                <a:gd name="connsiteX3" fmla="*/ 5043 w 208451"/>
                <a:gd name="connsiteY3" fmla="*/ 1121941 h 1129673"/>
                <a:gd name="connsiteX4" fmla="*/ 104562 w 208451"/>
                <a:gd name="connsiteY4" fmla="*/ 1125975 h 1129673"/>
                <a:gd name="connsiteX5" fmla="*/ 101872 w 208451"/>
                <a:gd name="connsiteY5" fmla="*/ 373532 h 1129673"/>
                <a:gd name="connsiteX6" fmla="*/ 204753 w 208451"/>
                <a:gd name="connsiteY6" fmla="*/ 56147 h 1129673"/>
                <a:gd name="connsiteX7" fmla="*/ 101872 w 208451"/>
                <a:gd name="connsiteY7" fmla="*/ 5043 h 112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451" h="1129673">
                  <a:moveTo>
                    <a:pt x="101872" y="5043"/>
                  </a:moveTo>
                  <a:cubicBezTo>
                    <a:pt x="101872" y="5043"/>
                    <a:pt x="68924" y="56147"/>
                    <a:pt x="62199" y="91114"/>
                  </a:cubicBezTo>
                  <a:cubicBezTo>
                    <a:pt x="55475" y="126080"/>
                    <a:pt x="29923" y="353359"/>
                    <a:pt x="17819" y="727227"/>
                  </a:cubicBezTo>
                  <a:cubicBezTo>
                    <a:pt x="5715" y="1101095"/>
                    <a:pt x="5043" y="1121941"/>
                    <a:pt x="5043" y="1121941"/>
                  </a:cubicBezTo>
                  <a:lnTo>
                    <a:pt x="104562" y="1125975"/>
                  </a:lnTo>
                  <a:cubicBezTo>
                    <a:pt x="104562" y="1125975"/>
                    <a:pt x="82372" y="440102"/>
                    <a:pt x="101872" y="373532"/>
                  </a:cubicBezTo>
                  <a:cubicBezTo>
                    <a:pt x="121373" y="306962"/>
                    <a:pt x="204753" y="56147"/>
                    <a:pt x="204753" y="56147"/>
                  </a:cubicBezTo>
                  <a:lnTo>
                    <a:pt x="101872" y="50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: фигура 169">
              <a:extLst>
                <a:ext uri="{FF2B5EF4-FFF2-40B4-BE49-F238E27FC236}">
                  <a16:creationId xmlns:a16="http://schemas.microsoft.com/office/drawing/2014/main" id="{4E943FAD-57FD-0260-2147-1E35E9C14F67}"/>
                </a:ext>
              </a:extLst>
            </p:cNvPr>
            <p:cNvSpPr/>
            <p:nvPr/>
          </p:nvSpPr>
          <p:spPr>
            <a:xfrm>
              <a:off x="3414215" y="2468020"/>
              <a:ext cx="40345" cy="302591"/>
            </a:xfrm>
            <a:custGeom>
              <a:avLst/>
              <a:gdLst>
                <a:gd name="connsiteX0" fmla="*/ 5232 w 40345"/>
                <a:gd name="connsiteY0" fmla="*/ 298220 h 302591"/>
                <a:gd name="connsiteX1" fmla="*/ 16663 w 40345"/>
                <a:gd name="connsiteY1" fmla="*/ 255858 h 302591"/>
                <a:gd name="connsiteX2" fmla="*/ 29439 w 40345"/>
                <a:gd name="connsiteY2" fmla="*/ 152304 h 302591"/>
                <a:gd name="connsiteX3" fmla="*/ 20698 w 40345"/>
                <a:gd name="connsiteY3" fmla="*/ 48078 h 302591"/>
                <a:gd name="connsiteX4" fmla="*/ 13973 w 40345"/>
                <a:gd name="connsiteY4" fmla="*/ 5043 h 302591"/>
                <a:gd name="connsiteX5" fmla="*/ 18008 w 40345"/>
                <a:gd name="connsiteY5" fmla="*/ 15802 h 302591"/>
                <a:gd name="connsiteX6" fmla="*/ 25405 w 40345"/>
                <a:gd name="connsiteY6" fmla="*/ 46734 h 302591"/>
                <a:gd name="connsiteX7" fmla="*/ 36164 w 40345"/>
                <a:gd name="connsiteY7" fmla="*/ 152304 h 302591"/>
                <a:gd name="connsiteX8" fmla="*/ 22043 w 40345"/>
                <a:gd name="connsiteY8" fmla="*/ 257202 h 302591"/>
                <a:gd name="connsiteX9" fmla="*/ 11284 w 40345"/>
                <a:gd name="connsiteY9" fmla="*/ 287462 h 302591"/>
                <a:gd name="connsiteX10" fmla="*/ 5232 w 40345"/>
                <a:gd name="connsiteY10" fmla="*/ 298220 h 30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345" h="302591">
                  <a:moveTo>
                    <a:pt x="5232" y="298220"/>
                  </a:moveTo>
                  <a:cubicBezTo>
                    <a:pt x="3887" y="298220"/>
                    <a:pt x="9939" y="282082"/>
                    <a:pt x="16663" y="255858"/>
                  </a:cubicBezTo>
                  <a:cubicBezTo>
                    <a:pt x="24732" y="221564"/>
                    <a:pt x="28767" y="187270"/>
                    <a:pt x="29439" y="152304"/>
                  </a:cubicBezTo>
                  <a:cubicBezTo>
                    <a:pt x="29439" y="117338"/>
                    <a:pt x="26077" y="82372"/>
                    <a:pt x="20698" y="48078"/>
                  </a:cubicBezTo>
                  <a:cubicBezTo>
                    <a:pt x="16663" y="21854"/>
                    <a:pt x="13301" y="5043"/>
                    <a:pt x="13973" y="5043"/>
                  </a:cubicBezTo>
                  <a:cubicBezTo>
                    <a:pt x="15991" y="8405"/>
                    <a:pt x="17336" y="12440"/>
                    <a:pt x="18008" y="15802"/>
                  </a:cubicBezTo>
                  <a:cubicBezTo>
                    <a:pt x="20025" y="23199"/>
                    <a:pt x="22715" y="33957"/>
                    <a:pt x="25405" y="46734"/>
                  </a:cubicBezTo>
                  <a:cubicBezTo>
                    <a:pt x="32129" y="81700"/>
                    <a:pt x="36164" y="116666"/>
                    <a:pt x="36164" y="152304"/>
                  </a:cubicBezTo>
                  <a:cubicBezTo>
                    <a:pt x="36164" y="187943"/>
                    <a:pt x="31457" y="222909"/>
                    <a:pt x="22043" y="257202"/>
                  </a:cubicBezTo>
                  <a:cubicBezTo>
                    <a:pt x="19353" y="267289"/>
                    <a:pt x="15991" y="277375"/>
                    <a:pt x="11284" y="287462"/>
                  </a:cubicBezTo>
                  <a:cubicBezTo>
                    <a:pt x="9267" y="291496"/>
                    <a:pt x="7249" y="294858"/>
                    <a:pt x="5232" y="29822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: фигура 170">
              <a:extLst>
                <a:ext uri="{FF2B5EF4-FFF2-40B4-BE49-F238E27FC236}">
                  <a16:creationId xmlns:a16="http://schemas.microsoft.com/office/drawing/2014/main" id="{C0C344D2-2800-9AFC-0112-602B81A37950}"/>
                </a:ext>
              </a:extLst>
            </p:cNvPr>
            <p:cNvSpPr/>
            <p:nvPr/>
          </p:nvSpPr>
          <p:spPr>
            <a:xfrm>
              <a:off x="2700962" y="2429692"/>
              <a:ext cx="255521" cy="289143"/>
            </a:xfrm>
            <a:custGeom>
              <a:avLst/>
              <a:gdLst>
                <a:gd name="connsiteX0" fmla="*/ 123390 w 255521"/>
                <a:gd name="connsiteY0" fmla="*/ 286117 h 289142"/>
                <a:gd name="connsiteX1" fmla="*/ 254513 w 255521"/>
                <a:gd name="connsiteY1" fmla="*/ 5043 h 289142"/>
                <a:gd name="connsiteX2" fmla="*/ 123390 w 255521"/>
                <a:gd name="connsiteY2" fmla="*/ 8405 h 289142"/>
                <a:gd name="connsiteX3" fmla="*/ 5043 w 255521"/>
                <a:gd name="connsiteY3" fmla="*/ 248461 h 289142"/>
                <a:gd name="connsiteX4" fmla="*/ 51440 w 255521"/>
                <a:gd name="connsiteY4" fmla="*/ 261909 h 289142"/>
                <a:gd name="connsiteX5" fmla="*/ 123390 w 255521"/>
                <a:gd name="connsiteY5" fmla="*/ 286117 h 28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21" h="289142">
                  <a:moveTo>
                    <a:pt x="123390" y="286117"/>
                  </a:moveTo>
                  <a:cubicBezTo>
                    <a:pt x="145580" y="183908"/>
                    <a:pt x="189960" y="87751"/>
                    <a:pt x="254513" y="5043"/>
                  </a:cubicBezTo>
                  <a:lnTo>
                    <a:pt x="123390" y="8405"/>
                  </a:lnTo>
                  <a:cubicBezTo>
                    <a:pt x="52113" y="68251"/>
                    <a:pt x="9078" y="155666"/>
                    <a:pt x="5043" y="248461"/>
                  </a:cubicBezTo>
                  <a:lnTo>
                    <a:pt x="51440" y="261909"/>
                  </a:lnTo>
                  <a:lnTo>
                    <a:pt x="123390" y="28611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2" name="Полилиния: фигура 171">
              <a:extLst>
                <a:ext uri="{FF2B5EF4-FFF2-40B4-BE49-F238E27FC236}">
                  <a16:creationId xmlns:a16="http://schemas.microsoft.com/office/drawing/2014/main" id="{5DD7E6E6-EA6E-B75B-99F7-769CA97A5610}"/>
                </a:ext>
              </a:extLst>
            </p:cNvPr>
            <p:cNvSpPr/>
            <p:nvPr/>
          </p:nvSpPr>
          <p:spPr>
            <a:xfrm>
              <a:off x="2417871" y="4264066"/>
              <a:ext cx="289143" cy="60518"/>
            </a:xfrm>
            <a:custGeom>
              <a:avLst/>
              <a:gdLst>
                <a:gd name="connsiteX0" fmla="*/ 287462 w 289142"/>
                <a:gd name="connsiteY0" fmla="*/ 22526 h 60518"/>
                <a:gd name="connsiteX1" fmla="*/ 276703 w 289142"/>
                <a:gd name="connsiteY1" fmla="*/ 27906 h 60518"/>
                <a:gd name="connsiteX2" fmla="*/ 246444 w 289142"/>
                <a:gd name="connsiteY2" fmla="*/ 39337 h 60518"/>
                <a:gd name="connsiteX3" fmla="*/ 141546 w 289142"/>
                <a:gd name="connsiteY3" fmla="*/ 61527 h 60518"/>
                <a:gd name="connsiteX4" fmla="*/ 37320 w 289142"/>
                <a:gd name="connsiteY4" fmla="*/ 35302 h 60518"/>
                <a:gd name="connsiteX5" fmla="*/ 12440 w 289142"/>
                <a:gd name="connsiteY5" fmla="*/ 14457 h 60518"/>
                <a:gd name="connsiteX6" fmla="*/ 5043 w 289142"/>
                <a:gd name="connsiteY6" fmla="*/ 5043 h 60518"/>
                <a:gd name="connsiteX7" fmla="*/ 39337 w 289142"/>
                <a:gd name="connsiteY7" fmla="*/ 31940 h 60518"/>
                <a:gd name="connsiteX8" fmla="*/ 140873 w 289142"/>
                <a:gd name="connsiteY8" fmla="*/ 55475 h 60518"/>
                <a:gd name="connsiteX9" fmla="*/ 245099 w 289142"/>
                <a:gd name="connsiteY9" fmla="*/ 35302 h 60518"/>
                <a:gd name="connsiteX10" fmla="*/ 287462 w 289142"/>
                <a:gd name="connsiteY10" fmla="*/ 22526 h 6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142" h="60518">
                  <a:moveTo>
                    <a:pt x="287462" y="22526"/>
                  </a:moveTo>
                  <a:cubicBezTo>
                    <a:pt x="284099" y="24543"/>
                    <a:pt x="280737" y="26561"/>
                    <a:pt x="276703" y="27906"/>
                  </a:cubicBezTo>
                  <a:cubicBezTo>
                    <a:pt x="269306" y="30595"/>
                    <a:pt x="259220" y="34630"/>
                    <a:pt x="246444" y="39337"/>
                  </a:cubicBezTo>
                  <a:cubicBezTo>
                    <a:pt x="212823" y="52113"/>
                    <a:pt x="177184" y="59510"/>
                    <a:pt x="141546" y="61527"/>
                  </a:cubicBezTo>
                  <a:cubicBezTo>
                    <a:pt x="105235" y="63544"/>
                    <a:pt x="68924" y="54130"/>
                    <a:pt x="37320" y="35302"/>
                  </a:cubicBezTo>
                  <a:cubicBezTo>
                    <a:pt x="27906" y="29251"/>
                    <a:pt x="19837" y="22526"/>
                    <a:pt x="12440" y="14457"/>
                  </a:cubicBezTo>
                  <a:cubicBezTo>
                    <a:pt x="9750" y="11767"/>
                    <a:pt x="7061" y="8405"/>
                    <a:pt x="5043" y="5043"/>
                  </a:cubicBezTo>
                  <a:cubicBezTo>
                    <a:pt x="15802" y="15130"/>
                    <a:pt x="27233" y="23871"/>
                    <a:pt x="39337" y="31940"/>
                  </a:cubicBezTo>
                  <a:cubicBezTo>
                    <a:pt x="70268" y="49423"/>
                    <a:pt x="105235" y="57492"/>
                    <a:pt x="140873" y="55475"/>
                  </a:cubicBezTo>
                  <a:cubicBezTo>
                    <a:pt x="176511" y="53458"/>
                    <a:pt x="211478" y="46061"/>
                    <a:pt x="245099" y="35302"/>
                  </a:cubicBezTo>
                  <a:cubicBezTo>
                    <a:pt x="258547" y="29923"/>
                    <a:pt x="272668" y="25888"/>
                    <a:pt x="287462" y="2252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3" name="Полилиния: фигура 172">
              <a:extLst>
                <a:ext uri="{FF2B5EF4-FFF2-40B4-BE49-F238E27FC236}">
                  <a16:creationId xmlns:a16="http://schemas.microsoft.com/office/drawing/2014/main" id="{CBDC63FA-C9A9-39B9-5856-22350AFF1D83}"/>
                </a:ext>
              </a:extLst>
            </p:cNvPr>
            <p:cNvSpPr/>
            <p:nvPr/>
          </p:nvSpPr>
          <p:spPr>
            <a:xfrm>
              <a:off x="3033812" y="4272808"/>
              <a:ext cx="80691" cy="235349"/>
            </a:xfrm>
            <a:custGeom>
              <a:avLst/>
              <a:gdLst>
                <a:gd name="connsiteX0" fmla="*/ 81027 w 80690"/>
                <a:gd name="connsiteY0" fmla="*/ 230978 h 235348"/>
                <a:gd name="connsiteX1" fmla="*/ 71613 w 80690"/>
                <a:gd name="connsiteY1" fmla="*/ 235685 h 235348"/>
                <a:gd name="connsiteX2" fmla="*/ 44716 w 80690"/>
                <a:gd name="connsiteY2" fmla="*/ 225599 h 235348"/>
                <a:gd name="connsiteX3" fmla="*/ 29251 w 80690"/>
                <a:gd name="connsiteY3" fmla="*/ 185926 h 235348"/>
                <a:gd name="connsiteX4" fmla="*/ 21181 w 80690"/>
                <a:gd name="connsiteY4" fmla="*/ 135494 h 235348"/>
                <a:gd name="connsiteX5" fmla="*/ 8405 w 80690"/>
                <a:gd name="connsiteY5" fmla="*/ 43371 h 235348"/>
                <a:gd name="connsiteX6" fmla="*/ 5043 w 80690"/>
                <a:gd name="connsiteY6" fmla="*/ 5043 h 235348"/>
                <a:gd name="connsiteX7" fmla="*/ 13112 w 80690"/>
                <a:gd name="connsiteY7" fmla="*/ 42699 h 235348"/>
                <a:gd name="connsiteX8" fmla="*/ 27906 w 80690"/>
                <a:gd name="connsiteY8" fmla="*/ 134149 h 235348"/>
                <a:gd name="connsiteX9" fmla="*/ 35302 w 80690"/>
                <a:gd name="connsiteY9" fmla="*/ 184581 h 235348"/>
                <a:gd name="connsiteX10" fmla="*/ 48078 w 80690"/>
                <a:gd name="connsiteY10" fmla="*/ 222236 h 235348"/>
                <a:gd name="connsiteX11" fmla="*/ 71613 w 80690"/>
                <a:gd name="connsiteY11" fmla="*/ 232995 h 235348"/>
                <a:gd name="connsiteX12" fmla="*/ 81027 w 80690"/>
                <a:gd name="connsiteY12" fmla="*/ 230978 h 23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90" h="235348">
                  <a:moveTo>
                    <a:pt x="81027" y="230978"/>
                  </a:moveTo>
                  <a:cubicBezTo>
                    <a:pt x="81027" y="230978"/>
                    <a:pt x="78337" y="234340"/>
                    <a:pt x="71613" y="235685"/>
                  </a:cubicBezTo>
                  <a:cubicBezTo>
                    <a:pt x="61527" y="237030"/>
                    <a:pt x="51440" y="232995"/>
                    <a:pt x="44716" y="225599"/>
                  </a:cubicBezTo>
                  <a:cubicBezTo>
                    <a:pt x="35975" y="214167"/>
                    <a:pt x="30595" y="200046"/>
                    <a:pt x="29251" y="185926"/>
                  </a:cubicBezTo>
                  <a:cubicBezTo>
                    <a:pt x="26561" y="169787"/>
                    <a:pt x="23871" y="152977"/>
                    <a:pt x="21181" y="135494"/>
                  </a:cubicBezTo>
                  <a:cubicBezTo>
                    <a:pt x="15802" y="99855"/>
                    <a:pt x="11095" y="66906"/>
                    <a:pt x="8405" y="43371"/>
                  </a:cubicBezTo>
                  <a:cubicBezTo>
                    <a:pt x="6388" y="30595"/>
                    <a:pt x="5043" y="17819"/>
                    <a:pt x="5043" y="5043"/>
                  </a:cubicBezTo>
                  <a:cubicBezTo>
                    <a:pt x="9078" y="17147"/>
                    <a:pt x="11767" y="29923"/>
                    <a:pt x="13112" y="42699"/>
                  </a:cubicBezTo>
                  <a:cubicBezTo>
                    <a:pt x="17147" y="66234"/>
                    <a:pt x="22526" y="98510"/>
                    <a:pt x="27906" y="134149"/>
                  </a:cubicBezTo>
                  <a:cubicBezTo>
                    <a:pt x="30595" y="151632"/>
                    <a:pt x="33285" y="169115"/>
                    <a:pt x="35302" y="184581"/>
                  </a:cubicBezTo>
                  <a:cubicBezTo>
                    <a:pt x="35975" y="198029"/>
                    <a:pt x="40009" y="210805"/>
                    <a:pt x="48078" y="222236"/>
                  </a:cubicBezTo>
                  <a:cubicBezTo>
                    <a:pt x="54130" y="228961"/>
                    <a:pt x="62199" y="232995"/>
                    <a:pt x="71613" y="232995"/>
                  </a:cubicBezTo>
                  <a:cubicBezTo>
                    <a:pt x="74303" y="232323"/>
                    <a:pt x="77665" y="231650"/>
                    <a:pt x="81027" y="23097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4" name="Полилиния: фигура 173">
              <a:extLst>
                <a:ext uri="{FF2B5EF4-FFF2-40B4-BE49-F238E27FC236}">
                  <a16:creationId xmlns:a16="http://schemas.microsoft.com/office/drawing/2014/main" id="{0A197228-2FFE-B638-6F57-115CD9FAD5D5}"/>
                </a:ext>
              </a:extLst>
            </p:cNvPr>
            <p:cNvSpPr/>
            <p:nvPr/>
          </p:nvSpPr>
          <p:spPr>
            <a:xfrm>
              <a:off x="3079910" y="4279364"/>
              <a:ext cx="67242" cy="67242"/>
            </a:xfrm>
            <a:custGeom>
              <a:avLst/>
              <a:gdLst>
                <a:gd name="connsiteX0" fmla="*/ 25515 w 67242"/>
                <a:gd name="connsiteY0" fmla="*/ 7229 h 67242"/>
                <a:gd name="connsiteX1" fmla="*/ 12066 w 67242"/>
                <a:gd name="connsiteY1" fmla="*/ 26056 h 67242"/>
                <a:gd name="connsiteX2" fmla="*/ 16101 w 67242"/>
                <a:gd name="connsiteY2" fmla="*/ 48919 h 67242"/>
                <a:gd name="connsiteX3" fmla="*/ 51067 w 67242"/>
                <a:gd name="connsiteY3" fmla="*/ 50936 h 67242"/>
                <a:gd name="connsiteX4" fmla="*/ 59808 w 67242"/>
                <a:gd name="connsiteY4" fmla="*/ 33453 h 67242"/>
                <a:gd name="connsiteX5" fmla="*/ 47032 w 67242"/>
                <a:gd name="connsiteY5" fmla="*/ 13280 h 67242"/>
                <a:gd name="connsiteX6" fmla="*/ 25515 w 67242"/>
                <a:gd name="connsiteY6" fmla="*/ 7229 h 67242"/>
                <a:gd name="connsiteX7" fmla="*/ 31567 w 67242"/>
                <a:gd name="connsiteY7" fmla="*/ 5211 h 67242"/>
                <a:gd name="connsiteX8" fmla="*/ 49722 w 67242"/>
                <a:gd name="connsiteY8" fmla="*/ 9246 h 67242"/>
                <a:gd name="connsiteX9" fmla="*/ 64515 w 67242"/>
                <a:gd name="connsiteY9" fmla="*/ 33453 h 67242"/>
                <a:gd name="connsiteX10" fmla="*/ 32239 w 67242"/>
                <a:gd name="connsiteY10" fmla="*/ 63040 h 67242"/>
                <a:gd name="connsiteX11" fmla="*/ 10721 w 67242"/>
                <a:gd name="connsiteY11" fmla="*/ 52953 h 67242"/>
                <a:gd name="connsiteX12" fmla="*/ 6687 w 67242"/>
                <a:gd name="connsiteY12" fmla="*/ 25384 h 67242"/>
                <a:gd name="connsiteX13" fmla="*/ 18118 w 67242"/>
                <a:gd name="connsiteY13" fmla="*/ 9918 h 67242"/>
                <a:gd name="connsiteX14" fmla="*/ 25515 w 67242"/>
                <a:gd name="connsiteY14" fmla="*/ 7229 h 6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242" h="67242">
                  <a:moveTo>
                    <a:pt x="25515" y="7229"/>
                  </a:moveTo>
                  <a:cubicBezTo>
                    <a:pt x="18790" y="11935"/>
                    <a:pt x="14084" y="17987"/>
                    <a:pt x="12066" y="26056"/>
                  </a:cubicBezTo>
                  <a:cubicBezTo>
                    <a:pt x="10049" y="34126"/>
                    <a:pt x="11394" y="42195"/>
                    <a:pt x="16101" y="48919"/>
                  </a:cubicBezTo>
                  <a:cubicBezTo>
                    <a:pt x="25515" y="59005"/>
                    <a:pt x="40981" y="60350"/>
                    <a:pt x="51067" y="50936"/>
                  </a:cubicBezTo>
                  <a:cubicBezTo>
                    <a:pt x="56446" y="46229"/>
                    <a:pt x="59136" y="40177"/>
                    <a:pt x="59808" y="33453"/>
                  </a:cubicBezTo>
                  <a:cubicBezTo>
                    <a:pt x="59136" y="25384"/>
                    <a:pt x="54429" y="17987"/>
                    <a:pt x="47032" y="13280"/>
                  </a:cubicBezTo>
                  <a:cubicBezTo>
                    <a:pt x="40981" y="9246"/>
                    <a:pt x="32911" y="7229"/>
                    <a:pt x="25515" y="7229"/>
                  </a:cubicBezTo>
                  <a:cubicBezTo>
                    <a:pt x="24842" y="7901"/>
                    <a:pt x="26860" y="5884"/>
                    <a:pt x="31567" y="5211"/>
                  </a:cubicBezTo>
                  <a:cubicBezTo>
                    <a:pt x="38291" y="4539"/>
                    <a:pt x="44343" y="5884"/>
                    <a:pt x="49722" y="9246"/>
                  </a:cubicBezTo>
                  <a:cubicBezTo>
                    <a:pt x="58464" y="14625"/>
                    <a:pt x="63843" y="23367"/>
                    <a:pt x="64515" y="33453"/>
                  </a:cubicBezTo>
                  <a:cubicBezTo>
                    <a:pt x="63843" y="50264"/>
                    <a:pt x="49050" y="63712"/>
                    <a:pt x="32239" y="63040"/>
                  </a:cubicBezTo>
                  <a:cubicBezTo>
                    <a:pt x="24170" y="62367"/>
                    <a:pt x="16101" y="59005"/>
                    <a:pt x="10721" y="52953"/>
                  </a:cubicBezTo>
                  <a:cubicBezTo>
                    <a:pt x="5342" y="44884"/>
                    <a:pt x="3325" y="34126"/>
                    <a:pt x="6687" y="25384"/>
                  </a:cubicBezTo>
                  <a:cubicBezTo>
                    <a:pt x="8704" y="19332"/>
                    <a:pt x="12739" y="13953"/>
                    <a:pt x="18118" y="9918"/>
                  </a:cubicBezTo>
                  <a:cubicBezTo>
                    <a:pt x="22153" y="7229"/>
                    <a:pt x="25515" y="7229"/>
                    <a:pt x="25515" y="722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: фигура 174">
              <a:extLst>
                <a:ext uri="{FF2B5EF4-FFF2-40B4-BE49-F238E27FC236}">
                  <a16:creationId xmlns:a16="http://schemas.microsoft.com/office/drawing/2014/main" id="{217B32F6-2FBF-BF21-76AD-23A697BCC8EB}"/>
                </a:ext>
              </a:extLst>
            </p:cNvPr>
            <p:cNvSpPr/>
            <p:nvPr/>
          </p:nvSpPr>
          <p:spPr>
            <a:xfrm>
              <a:off x="3411042" y="4265411"/>
              <a:ext cx="242073" cy="100864"/>
            </a:xfrm>
            <a:custGeom>
              <a:avLst/>
              <a:gdLst>
                <a:gd name="connsiteX0" fmla="*/ 238375 w 242072"/>
                <a:gd name="connsiteY0" fmla="*/ 56147 h 100863"/>
                <a:gd name="connsiteX1" fmla="*/ 230978 w 242072"/>
                <a:gd name="connsiteY1" fmla="*/ 64216 h 100863"/>
                <a:gd name="connsiteX2" fmla="*/ 206098 w 242072"/>
                <a:gd name="connsiteY2" fmla="*/ 80355 h 100863"/>
                <a:gd name="connsiteX3" fmla="*/ 25216 w 242072"/>
                <a:gd name="connsiteY3" fmla="*/ 40009 h 100863"/>
                <a:gd name="connsiteX4" fmla="*/ 9078 w 242072"/>
                <a:gd name="connsiteY4" fmla="*/ 15130 h 100863"/>
                <a:gd name="connsiteX5" fmla="*/ 5043 w 242072"/>
                <a:gd name="connsiteY5" fmla="*/ 5043 h 100863"/>
                <a:gd name="connsiteX6" fmla="*/ 27906 w 242072"/>
                <a:gd name="connsiteY6" fmla="*/ 37992 h 100863"/>
                <a:gd name="connsiteX7" fmla="*/ 202064 w 242072"/>
                <a:gd name="connsiteY7" fmla="*/ 76992 h 100863"/>
                <a:gd name="connsiteX8" fmla="*/ 238375 w 242072"/>
                <a:gd name="connsiteY8" fmla="*/ 56147 h 10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072" h="100863">
                  <a:moveTo>
                    <a:pt x="238375" y="56147"/>
                  </a:moveTo>
                  <a:cubicBezTo>
                    <a:pt x="236357" y="58837"/>
                    <a:pt x="233668" y="61527"/>
                    <a:pt x="230978" y="64216"/>
                  </a:cubicBezTo>
                  <a:cubicBezTo>
                    <a:pt x="223581" y="70268"/>
                    <a:pt x="214840" y="75648"/>
                    <a:pt x="206098" y="80355"/>
                  </a:cubicBezTo>
                  <a:cubicBezTo>
                    <a:pt x="144235" y="111959"/>
                    <a:pt x="68251" y="95148"/>
                    <a:pt x="25216" y="40009"/>
                  </a:cubicBezTo>
                  <a:cubicBezTo>
                    <a:pt x="19164" y="32612"/>
                    <a:pt x="13785" y="23871"/>
                    <a:pt x="9078" y="15130"/>
                  </a:cubicBezTo>
                  <a:cubicBezTo>
                    <a:pt x="7060" y="11767"/>
                    <a:pt x="5716" y="8405"/>
                    <a:pt x="5043" y="5043"/>
                  </a:cubicBezTo>
                  <a:cubicBezTo>
                    <a:pt x="12440" y="16474"/>
                    <a:pt x="19837" y="27233"/>
                    <a:pt x="27906" y="37992"/>
                  </a:cubicBezTo>
                  <a:cubicBezTo>
                    <a:pt x="70941" y="88424"/>
                    <a:pt x="142218" y="104562"/>
                    <a:pt x="202064" y="76992"/>
                  </a:cubicBezTo>
                  <a:cubicBezTo>
                    <a:pt x="214840" y="70268"/>
                    <a:pt x="226943" y="63544"/>
                    <a:pt x="238375" y="5614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: фигура 175">
              <a:extLst>
                <a:ext uri="{FF2B5EF4-FFF2-40B4-BE49-F238E27FC236}">
                  <a16:creationId xmlns:a16="http://schemas.microsoft.com/office/drawing/2014/main" id="{111BA48C-AFFF-0B9D-9E76-2867D26F79D9}"/>
                </a:ext>
              </a:extLst>
            </p:cNvPr>
            <p:cNvSpPr/>
            <p:nvPr/>
          </p:nvSpPr>
          <p:spPr>
            <a:xfrm>
              <a:off x="2585251" y="5123421"/>
              <a:ext cx="255521" cy="390006"/>
            </a:xfrm>
            <a:custGeom>
              <a:avLst/>
              <a:gdLst>
                <a:gd name="connsiteX0" fmla="*/ 255239 w 255521"/>
                <a:gd name="connsiteY0" fmla="*/ 386984 h 390006"/>
                <a:gd name="connsiteX1" fmla="*/ 127478 w 255521"/>
                <a:gd name="connsiteY1" fmla="*/ 198033 h 390006"/>
                <a:gd name="connsiteX2" fmla="*/ 5097 w 255521"/>
                <a:gd name="connsiteY2" fmla="*/ 5047 h 390006"/>
                <a:gd name="connsiteX3" fmla="*/ 132858 w 255521"/>
                <a:gd name="connsiteY3" fmla="*/ 193999 h 390006"/>
                <a:gd name="connsiteX4" fmla="*/ 255239 w 255521"/>
                <a:gd name="connsiteY4" fmla="*/ 386984 h 3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21" h="390006">
                  <a:moveTo>
                    <a:pt x="255239" y="386984"/>
                  </a:moveTo>
                  <a:cubicBezTo>
                    <a:pt x="253894" y="387657"/>
                    <a:pt x="196738" y="303604"/>
                    <a:pt x="127478" y="198033"/>
                  </a:cubicBezTo>
                  <a:cubicBezTo>
                    <a:pt x="58218" y="92462"/>
                    <a:pt x="3079" y="6392"/>
                    <a:pt x="5097" y="5047"/>
                  </a:cubicBezTo>
                  <a:cubicBezTo>
                    <a:pt x="7114" y="4375"/>
                    <a:pt x="63598" y="88428"/>
                    <a:pt x="132858" y="193999"/>
                  </a:cubicBezTo>
                  <a:cubicBezTo>
                    <a:pt x="202117" y="299569"/>
                    <a:pt x="257256" y="386312"/>
                    <a:pt x="255239" y="386984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: фигура 176">
              <a:extLst>
                <a:ext uri="{FF2B5EF4-FFF2-40B4-BE49-F238E27FC236}">
                  <a16:creationId xmlns:a16="http://schemas.microsoft.com/office/drawing/2014/main" id="{FDBC1A8D-22A7-247B-0756-1FBD3DBCD098}"/>
                </a:ext>
              </a:extLst>
            </p:cNvPr>
            <p:cNvSpPr/>
            <p:nvPr/>
          </p:nvSpPr>
          <p:spPr>
            <a:xfrm>
              <a:off x="3289333" y="4988268"/>
              <a:ext cx="242073" cy="282418"/>
            </a:xfrm>
            <a:custGeom>
              <a:avLst/>
              <a:gdLst>
                <a:gd name="connsiteX0" fmla="*/ 241064 w 242072"/>
                <a:gd name="connsiteY0" fmla="*/ 5043 h 282418"/>
                <a:gd name="connsiteX1" fmla="*/ 233668 w 242072"/>
                <a:gd name="connsiteY1" fmla="*/ 17819 h 282418"/>
                <a:gd name="connsiteX2" fmla="*/ 212150 w 242072"/>
                <a:gd name="connsiteY2" fmla="*/ 50096 h 282418"/>
                <a:gd name="connsiteX3" fmla="*/ 133476 w 242072"/>
                <a:gd name="connsiteY3" fmla="*/ 151632 h 282418"/>
                <a:gd name="connsiteX4" fmla="*/ 45389 w 242072"/>
                <a:gd name="connsiteY4" fmla="*/ 245099 h 282418"/>
                <a:gd name="connsiteX5" fmla="*/ 16474 w 242072"/>
                <a:gd name="connsiteY5" fmla="*/ 271323 h 282418"/>
                <a:gd name="connsiteX6" fmla="*/ 5043 w 242072"/>
                <a:gd name="connsiteY6" fmla="*/ 280065 h 282418"/>
                <a:gd name="connsiteX7" fmla="*/ 14457 w 242072"/>
                <a:gd name="connsiteY7" fmla="*/ 269306 h 282418"/>
                <a:gd name="connsiteX8" fmla="*/ 41354 w 242072"/>
                <a:gd name="connsiteY8" fmla="*/ 241737 h 282418"/>
                <a:gd name="connsiteX9" fmla="*/ 128097 w 242072"/>
                <a:gd name="connsiteY9" fmla="*/ 146925 h 282418"/>
                <a:gd name="connsiteX10" fmla="*/ 208116 w 242072"/>
                <a:gd name="connsiteY10" fmla="*/ 47406 h 282418"/>
                <a:gd name="connsiteX11" fmla="*/ 231650 w 242072"/>
                <a:gd name="connsiteY11" fmla="*/ 16474 h 282418"/>
                <a:gd name="connsiteX12" fmla="*/ 241064 w 242072"/>
                <a:gd name="connsiteY12" fmla="*/ 5043 h 28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072" h="282418">
                  <a:moveTo>
                    <a:pt x="241064" y="5043"/>
                  </a:moveTo>
                  <a:cubicBezTo>
                    <a:pt x="239047" y="9750"/>
                    <a:pt x="237030" y="13785"/>
                    <a:pt x="233668" y="17819"/>
                  </a:cubicBezTo>
                  <a:cubicBezTo>
                    <a:pt x="228961" y="25888"/>
                    <a:pt x="220892" y="36647"/>
                    <a:pt x="212150" y="50096"/>
                  </a:cubicBezTo>
                  <a:cubicBezTo>
                    <a:pt x="193322" y="76993"/>
                    <a:pt x="165753" y="113303"/>
                    <a:pt x="133476" y="151632"/>
                  </a:cubicBezTo>
                  <a:cubicBezTo>
                    <a:pt x="100528" y="189960"/>
                    <a:pt x="68924" y="222909"/>
                    <a:pt x="45389" y="245099"/>
                  </a:cubicBezTo>
                  <a:cubicBezTo>
                    <a:pt x="33285" y="256530"/>
                    <a:pt x="23871" y="265272"/>
                    <a:pt x="16474" y="271323"/>
                  </a:cubicBezTo>
                  <a:cubicBezTo>
                    <a:pt x="13112" y="274685"/>
                    <a:pt x="9078" y="277375"/>
                    <a:pt x="5043" y="280065"/>
                  </a:cubicBezTo>
                  <a:cubicBezTo>
                    <a:pt x="7733" y="276030"/>
                    <a:pt x="11095" y="272668"/>
                    <a:pt x="14457" y="269306"/>
                  </a:cubicBezTo>
                  <a:lnTo>
                    <a:pt x="41354" y="241737"/>
                  </a:lnTo>
                  <a:cubicBezTo>
                    <a:pt x="64217" y="218202"/>
                    <a:pt x="95148" y="185253"/>
                    <a:pt x="128097" y="146925"/>
                  </a:cubicBezTo>
                  <a:cubicBezTo>
                    <a:pt x="160373" y="108596"/>
                    <a:pt x="188615" y="72958"/>
                    <a:pt x="208116" y="47406"/>
                  </a:cubicBezTo>
                  <a:lnTo>
                    <a:pt x="231650" y="16474"/>
                  </a:lnTo>
                  <a:cubicBezTo>
                    <a:pt x="234340" y="12440"/>
                    <a:pt x="237702" y="8405"/>
                    <a:pt x="241064" y="504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: фигура 177">
              <a:extLst>
                <a:ext uri="{FF2B5EF4-FFF2-40B4-BE49-F238E27FC236}">
                  <a16:creationId xmlns:a16="http://schemas.microsoft.com/office/drawing/2014/main" id="{2ACF6945-7F9E-7B54-00A2-CD3321B34B60}"/>
                </a:ext>
              </a:extLst>
            </p:cNvPr>
            <p:cNvSpPr/>
            <p:nvPr/>
          </p:nvSpPr>
          <p:spPr>
            <a:xfrm>
              <a:off x="2600098" y="4223048"/>
              <a:ext cx="161382" cy="544664"/>
            </a:xfrm>
            <a:custGeom>
              <a:avLst/>
              <a:gdLst>
                <a:gd name="connsiteX0" fmla="*/ 161718 w 161381"/>
                <a:gd name="connsiteY0" fmla="*/ 6388 h 544663"/>
                <a:gd name="connsiteX1" fmla="*/ 148270 w 161381"/>
                <a:gd name="connsiteY1" fmla="*/ 7061 h 544663"/>
                <a:gd name="connsiteX2" fmla="*/ 109941 w 161381"/>
                <a:gd name="connsiteY2" fmla="*/ 7733 h 544663"/>
                <a:gd name="connsiteX3" fmla="*/ 111959 w 161381"/>
                <a:gd name="connsiteY3" fmla="*/ 6388 h 544663"/>
                <a:gd name="connsiteX4" fmla="*/ 108597 w 161381"/>
                <a:gd name="connsiteY4" fmla="*/ 116666 h 544663"/>
                <a:gd name="connsiteX5" fmla="*/ 106579 w 161381"/>
                <a:gd name="connsiteY5" fmla="*/ 267961 h 544663"/>
                <a:gd name="connsiteX6" fmla="*/ 103217 w 161381"/>
                <a:gd name="connsiteY6" fmla="*/ 390343 h 544663"/>
                <a:gd name="connsiteX7" fmla="*/ 76320 w 161381"/>
                <a:gd name="connsiteY7" fmla="*/ 486499 h 544663"/>
                <a:gd name="connsiteX8" fmla="*/ 27906 w 161381"/>
                <a:gd name="connsiteY8" fmla="*/ 533569 h 544663"/>
                <a:gd name="connsiteX9" fmla="*/ 11095 w 161381"/>
                <a:gd name="connsiteY9" fmla="*/ 540293 h 544663"/>
                <a:gd name="connsiteX10" fmla="*/ 5043 w 161381"/>
                <a:gd name="connsiteY10" fmla="*/ 541638 h 544663"/>
                <a:gd name="connsiteX11" fmla="*/ 27233 w 161381"/>
                <a:gd name="connsiteY11" fmla="*/ 531552 h 544663"/>
                <a:gd name="connsiteX12" fmla="*/ 72958 w 161381"/>
                <a:gd name="connsiteY12" fmla="*/ 484482 h 544663"/>
                <a:gd name="connsiteX13" fmla="*/ 97838 w 161381"/>
                <a:gd name="connsiteY13" fmla="*/ 390343 h 544663"/>
                <a:gd name="connsiteX14" fmla="*/ 100528 w 161381"/>
                <a:gd name="connsiteY14" fmla="*/ 268634 h 544663"/>
                <a:gd name="connsiteX15" fmla="*/ 103217 w 161381"/>
                <a:gd name="connsiteY15" fmla="*/ 117338 h 544663"/>
                <a:gd name="connsiteX16" fmla="*/ 108597 w 161381"/>
                <a:gd name="connsiteY16" fmla="*/ 6388 h 544663"/>
                <a:gd name="connsiteX17" fmla="*/ 108597 w 161381"/>
                <a:gd name="connsiteY17" fmla="*/ 5043 h 544663"/>
                <a:gd name="connsiteX18" fmla="*/ 109941 w 161381"/>
                <a:gd name="connsiteY18" fmla="*/ 5043 h 544663"/>
                <a:gd name="connsiteX19" fmla="*/ 148270 w 161381"/>
                <a:gd name="connsiteY19" fmla="*/ 5716 h 544663"/>
                <a:gd name="connsiteX20" fmla="*/ 161718 w 161381"/>
                <a:gd name="connsiteY20" fmla="*/ 6388 h 54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1381" h="544663">
                  <a:moveTo>
                    <a:pt x="161718" y="6388"/>
                  </a:moveTo>
                  <a:cubicBezTo>
                    <a:pt x="157011" y="7061"/>
                    <a:pt x="152977" y="7733"/>
                    <a:pt x="148270" y="7061"/>
                  </a:cubicBezTo>
                  <a:lnTo>
                    <a:pt x="109941" y="7733"/>
                  </a:lnTo>
                  <a:lnTo>
                    <a:pt x="111959" y="6388"/>
                  </a:lnTo>
                  <a:cubicBezTo>
                    <a:pt x="109269" y="33958"/>
                    <a:pt x="109269" y="72286"/>
                    <a:pt x="108597" y="116666"/>
                  </a:cubicBezTo>
                  <a:cubicBezTo>
                    <a:pt x="107924" y="161718"/>
                    <a:pt x="107252" y="212822"/>
                    <a:pt x="106579" y="267961"/>
                  </a:cubicBezTo>
                  <a:cubicBezTo>
                    <a:pt x="105907" y="311669"/>
                    <a:pt x="106579" y="352687"/>
                    <a:pt x="103217" y="390343"/>
                  </a:cubicBezTo>
                  <a:cubicBezTo>
                    <a:pt x="101872" y="423964"/>
                    <a:pt x="93131" y="456912"/>
                    <a:pt x="76320" y="486499"/>
                  </a:cubicBezTo>
                  <a:cubicBezTo>
                    <a:pt x="64889" y="506672"/>
                    <a:pt x="48078" y="522810"/>
                    <a:pt x="27906" y="533569"/>
                  </a:cubicBezTo>
                  <a:cubicBezTo>
                    <a:pt x="22526" y="536259"/>
                    <a:pt x="16474" y="538948"/>
                    <a:pt x="11095" y="540293"/>
                  </a:cubicBezTo>
                  <a:cubicBezTo>
                    <a:pt x="9078" y="540965"/>
                    <a:pt x="7061" y="541638"/>
                    <a:pt x="5043" y="541638"/>
                  </a:cubicBezTo>
                  <a:cubicBezTo>
                    <a:pt x="12440" y="538948"/>
                    <a:pt x="19837" y="534914"/>
                    <a:pt x="27233" y="531552"/>
                  </a:cubicBezTo>
                  <a:cubicBezTo>
                    <a:pt x="46061" y="520120"/>
                    <a:pt x="62199" y="503982"/>
                    <a:pt x="72958" y="484482"/>
                  </a:cubicBezTo>
                  <a:cubicBezTo>
                    <a:pt x="88424" y="455568"/>
                    <a:pt x="97165" y="423291"/>
                    <a:pt x="97838" y="390343"/>
                  </a:cubicBezTo>
                  <a:cubicBezTo>
                    <a:pt x="99855" y="352687"/>
                    <a:pt x="99183" y="311669"/>
                    <a:pt x="100528" y="268634"/>
                  </a:cubicBezTo>
                  <a:cubicBezTo>
                    <a:pt x="101200" y="214167"/>
                    <a:pt x="102545" y="162391"/>
                    <a:pt x="103217" y="117338"/>
                  </a:cubicBezTo>
                  <a:cubicBezTo>
                    <a:pt x="103217" y="80355"/>
                    <a:pt x="104562" y="43371"/>
                    <a:pt x="108597" y="6388"/>
                  </a:cubicBezTo>
                  <a:lnTo>
                    <a:pt x="108597" y="5043"/>
                  </a:lnTo>
                  <a:lnTo>
                    <a:pt x="109941" y="5043"/>
                  </a:lnTo>
                  <a:lnTo>
                    <a:pt x="148270" y="5716"/>
                  </a:lnTo>
                  <a:cubicBezTo>
                    <a:pt x="152304" y="5716"/>
                    <a:pt x="157011" y="5716"/>
                    <a:pt x="161718" y="638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: фигура 178">
              <a:extLst>
                <a:ext uri="{FF2B5EF4-FFF2-40B4-BE49-F238E27FC236}">
                  <a16:creationId xmlns:a16="http://schemas.microsoft.com/office/drawing/2014/main" id="{88FDBE9F-5419-1EAB-AF3D-39FE0DBD5158}"/>
                </a:ext>
              </a:extLst>
            </p:cNvPr>
            <p:cNvSpPr/>
            <p:nvPr/>
          </p:nvSpPr>
          <p:spPr>
            <a:xfrm>
              <a:off x="2819981" y="1786018"/>
              <a:ext cx="699322" cy="181555"/>
            </a:xfrm>
            <a:custGeom>
              <a:avLst/>
              <a:gdLst>
                <a:gd name="connsiteX0" fmla="*/ 99855 w 699321"/>
                <a:gd name="connsiteY0" fmla="*/ 171296 h 181554"/>
                <a:gd name="connsiteX1" fmla="*/ 5043 w 699321"/>
                <a:gd name="connsiteY1" fmla="*/ 110105 h 181554"/>
                <a:gd name="connsiteX2" fmla="*/ 130786 w 699321"/>
                <a:gd name="connsiteY2" fmla="*/ 17983 h 181554"/>
                <a:gd name="connsiteX3" fmla="*/ 351342 w 699321"/>
                <a:gd name="connsiteY3" fmla="*/ 28069 h 181554"/>
                <a:gd name="connsiteX4" fmla="*/ 694951 w 699321"/>
                <a:gd name="connsiteY4" fmla="*/ 118847 h 181554"/>
                <a:gd name="connsiteX5" fmla="*/ 599467 w 699321"/>
                <a:gd name="connsiteY5" fmla="*/ 177348 h 18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321" h="181554">
                  <a:moveTo>
                    <a:pt x="99855" y="171296"/>
                  </a:moveTo>
                  <a:cubicBezTo>
                    <a:pt x="41354" y="155158"/>
                    <a:pt x="5043" y="133640"/>
                    <a:pt x="5043" y="110105"/>
                  </a:cubicBezTo>
                  <a:cubicBezTo>
                    <a:pt x="5043" y="86570"/>
                    <a:pt x="107252" y="32104"/>
                    <a:pt x="130786" y="17983"/>
                  </a:cubicBezTo>
                  <a:cubicBezTo>
                    <a:pt x="186598" y="-15638"/>
                    <a:pt x="253168" y="26725"/>
                    <a:pt x="351342" y="28069"/>
                  </a:cubicBezTo>
                  <a:cubicBezTo>
                    <a:pt x="541638" y="30759"/>
                    <a:pt x="695623" y="71105"/>
                    <a:pt x="694951" y="118847"/>
                  </a:cubicBezTo>
                  <a:cubicBezTo>
                    <a:pt x="694951" y="141709"/>
                    <a:pt x="658640" y="162554"/>
                    <a:pt x="599467" y="177348"/>
                  </a:cubicBezTo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: фигура 179">
              <a:extLst>
                <a:ext uri="{FF2B5EF4-FFF2-40B4-BE49-F238E27FC236}">
                  <a16:creationId xmlns:a16="http://schemas.microsoft.com/office/drawing/2014/main" id="{944F8F12-B003-109B-5036-AA3FF6F871D3}"/>
                </a:ext>
              </a:extLst>
            </p:cNvPr>
            <p:cNvSpPr/>
            <p:nvPr/>
          </p:nvSpPr>
          <p:spPr>
            <a:xfrm>
              <a:off x="2863649" y="1824356"/>
              <a:ext cx="618631" cy="141209"/>
            </a:xfrm>
            <a:custGeom>
              <a:avLst/>
              <a:gdLst>
                <a:gd name="connsiteX0" fmla="*/ 89136 w 618630"/>
                <a:gd name="connsiteY0" fmla="*/ 131613 h 141209"/>
                <a:gd name="connsiteX1" fmla="*/ 5083 w 618630"/>
                <a:gd name="connsiteY1" fmla="*/ 77819 h 141209"/>
                <a:gd name="connsiteX2" fmla="*/ 311709 w 618630"/>
                <a:gd name="connsiteY2" fmla="*/ 5197 h 141209"/>
                <a:gd name="connsiteX3" fmla="*/ 616317 w 618630"/>
                <a:gd name="connsiteY3" fmla="*/ 85888 h 141209"/>
                <a:gd name="connsiteX4" fmla="*/ 531591 w 618630"/>
                <a:gd name="connsiteY4" fmla="*/ 137665 h 14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630" h="141209">
                  <a:moveTo>
                    <a:pt x="89136" y="131613"/>
                  </a:moveTo>
                  <a:cubicBezTo>
                    <a:pt x="36687" y="117492"/>
                    <a:pt x="3738" y="97992"/>
                    <a:pt x="5083" y="77819"/>
                  </a:cubicBezTo>
                  <a:cubicBezTo>
                    <a:pt x="9790" y="20663"/>
                    <a:pt x="142930" y="3180"/>
                    <a:pt x="311709" y="5197"/>
                  </a:cubicBezTo>
                  <a:cubicBezTo>
                    <a:pt x="480487" y="7214"/>
                    <a:pt x="616989" y="43525"/>
                    <a:pt x="616317" y="85888"/>
                  </a:cubicBezTo>
                  <a:cubicBezTo>
                    <a:pt x="616317" y="106061"/>
                    <a:pt x="584041" y="124216"/>
                    <a:pt x="531591" y="13766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: фигура 180">
              <a:extLst>
                <a:ext uri="{FF2B5EF4-FFF2-40B4-BE49-F238E27FC236}">
                  <a16:creationId xmlns:a16="http://schemas.microsoft.com/office/drawing/2014/main" id="{555FE1E3-A141-3DB6-0301-C6B021F357BD}"/>
                </a:ext>
              </a:extLst>
            </p:cNvPr>
            <p:cNvSpPr/>
            <p:nvPr/>
          </p:nvSpPr>
          <p:spPr>
            <a:xfrm>
              <a:off x="2877483" y="1641893"/>
              <a:ext cx="625355" cy="484146"/>
            </a:xfrm>
            <a:custGeom>
              <a:avLst/>
              <a:gdLst>
                <a:gd name="connsiteX0" fmla="*/ 47060 w 625354"/>
                <a:gd name="connsiteY0" fmla="*/ 323490 h 484145"/>
                <a:gd name="connsiteX1" fmla="*/ 6715 w 625354"/>
                <a:gd name="connsiteY1" fmla="*/ 284489 h 484145"/>
                <a:gd name="connsiteX2" fmla="*/ 24198 w 625354"/>
                <a:gd name="connsiteY2" fmla="*/ 229351 h 484145"/>
                <a:gd name="connsiteX3" fmla="*/ 36974 w 625354"/>
                <a:gd name="connsiteY3" fmla="*/ 203798 h 484145"/>
                <a:gd name="connsiteX4" fmla="*/ 33612 w 625354"/>
                <a:gd name="connsiteY4" fmla="*/ 135211 h 484145"/>
                <a:gd name="connsiteX5" fmla="*/ 77992 w 625354"/>
                <a:gd name="connsiteY5" fmla="*/ 92176 h 484145"/>
                <a:gd name="connsiteX6" fmla="*/ 137837 w 625354"/>
                <a:gd name="connsiteY6" fmla="*/ 67296 h 484145"/>
                <a:gd name="connsiteX7" fmla="*/ 179528 w 625354"/>
                <a:gd name="connsiteY7" fmla="*/ 24933 h 484145"/>
                <a:gd name="connsiteX8" fmla="*/ 257529 w 625354"/>
                <a:gd name="connsiteY8" fmla="*/ 8123 h 484145"/>
                <a:gd name="connsiteX9" fmla="*/ 336203 w 625354"/>
                <a:gd name="connsiteY9" fmla="*/ 40399 h 484145"/>
                <a:gd name="connsiteX10" fmla="*/ 398738 w 625354"/>
                <a:gd name="connsiteY10" fmla="*/ 33675 h 484145"/>
                <a:gd name="connsiteX11" fmla="*/ 502292 w 625354"/>
                <a:gd name="connsiteY11" fmla="*/ 111004 h 484145"/>
                <a:gd name="connsiteX12" fmla="*/ 524482 w 625354"/>
                <a:gd name="connsiteY12" fmla="*/ 164798 h 484145"/>
                <a:gd name="connsiteX13" fmla="*/ 583655 w 625354"/>
                <a:gd name="connsiteY13" fmla="*/ 215902 h 484145"/>
                <a:gd name="connsiteX14" fmla="*/ 584327 w 625354"/>
                <a:gd name="connsiteY14" fmla="*/ 262299 h 484145"/>
                <a:gd name="connsiteX15" fmla="*/ 572896 w 625354"/>
                <a:gd name="connsiteY15" fmla="*/ 308697 h 484145"/>
                <a:gd name="connsiteX16" fmla="*/ 617276 w 625354"/>
                <a:gd name="connsiteY16" fmla="*/ 361818 h 484145"/>
                <a:gd name="connsiteX17" fmla="*/ 587689 w 625354"/>
                <a:gd name="connsiteY17" fmla="*/ 396784 h 484145"/>
                <a:gd name="connsiteX18" fmla="*/ 621983 w 625354"/>
                <a:gd name="connsiteY18" fmla="*/ 404853 h 484145"/>
                <a:gd name="connsiteX19" fmla="*/ 476067 w 625354"/>
                <a:gd name="connsiteY19" fmla="*/ 475458 h 484145"/>
                <a:gd name="connsiteX20" fmla="*/ 470015 w 625354"/>
                <a:gd name="connsiteY20" fmla="*/ 472768 h 48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5354" h="484145">
                  <a:moveTo>
                    <a:pt x="47060" y="323490"/>
                  </a:moveTo>
                  <a:cubicBezTo>
                    <a:pt x="28232" y="317438"/>
                    <a:pt x="13439" y="303317"/>
                    <a:pt x="6715" y="284489"/>
                  </a:cubicBezTo>
                  <a:cubicBezTo>
                    <a:pt x="663" y="265662"/>
                    <a:pt x="12094" y="244816"/>
                    <a:pt x="24198" y="229351"/>
                  </a:cubicBezTo>
                  <a:cubicBezTo>
                    <a:pt x="29577" y="221281"/>
                    <a:pt x="34284" y="212540"/>
                    <a:pt x="36974" y="203798"/>
                  </a:cubicBezTo>
                  <a:cubicBezTo>
                    <a:pt x="46388" y="182281"/>
                    <a:pt x="29577" y="158074"/>
                    <a:pt x="33612" y="135211"/>
                  </a:cubicBezTo>
                  <a:cubicBezTo>
                    <a:pt x="37646" y="112349"/>
                    <a:pt x="57819" y="99573"/>
                    <a:pt x="77992" y="92176"/>
                  </a:cubicBezTo>
                  <a:cubicBezTo>
                    <a:pt x="98164" y="84779"/>
                    <a:pt x="120354" y="79400"/>
                    <a:pt x="137837" y="67296"/>
                  </a:cubicBezTo>
                  <a:cubicBezTo>
                    <a:pt x="155320" y="54520"/>
                    <a:pt x="164062" y="37710"/>
                    <a:pt x="179528" y="24933"/>
                  </a:cubicBezTo>
                  <a:cubicBezTo>
                    <a:pt x="201045" y="6778"/>
                    <a:pt x="230632" y="726"/>
                    <a:pt x="257529" y="8123"/>
                  </a:cubicBezTo>
                  <a:cubicBezTo>
                    <a:pt x="285098" y="16192"/>
                    <a:pt x="307961" y="37037"/>
                    <a:pt x="336203" y="40399"/>
                  </a:cubicBezTo>
                  <a:cubicBezTo>
                    <a:pt x="357048" y="43089"/>
                    <a:pt x="377221" y="35020"/>
                    <a:pt x="398738" y="33675"/>
                  </a:cubicBezTo>
                  <a:cubicBezTo>
                    <a:pt x="447153" y="32330"/>
                    <a:pt x="490188" y="63934"/>
                    <a:pt x="502292" y="111004"/>
                  </a:cubicBezTo>
                  <a:cubicBezTo>
                    <a:pt x="504981" y="130504"/>
                    <a:pt x="513050" y="148660"/>
                    <a:pt x="524482" y="164798"/>
                  </a:cubicBezTo>
                  <a:cubicBezTo>
                    <a:pt x="541292" y="185643"/>
                    <a:pt x="570879" y="192367"/>
                    <a:pt x="583655" y="215902"/>
                  </a:cubicBezTo>
                  <a:cubicBezTo>
                    <a:pt x="590379" y="230695"/>
                    <a:pt x="590379" y="247506"/>
                    <a:pt x="584327" y="262299"/>
                  </a:cubicBezTo>
                  <a:cubicBezTo>
                    <a:pt x="578276" y="277093"/>
                    <a:pt x="574241" y="292559"/>
                    <a:pt x="572896" y="308697"/>
                  </a:cubicBezTo>
                  <a:cubicBezTo>
                    <a:pt x="573569" y="334249"/>
                    <a:pt x="591724" y="356439"/>
                    <a:pt x="617276" y="361818"/>
                  </a:cubicBezTo>
                  <a:cubicBezTo>
                    <a:pt x="612569" y="377284"/>
                    <a:pt x="602483" y="390060"/>
                    <a:pt x="587689" y="396784"/>
                  </a:cubicBezTo>
                  <a:cubicBezTo>
                    <a:pt x="598448" y="402836"/>
                    <a:pt x="610552" y="405526"/>
                    <a:pt x="621983" y="404853"/>
                  </a:cubicBezTo>
                  <a:cubicBezTo>
                    <a:pt x="601138" y="464699"/>
                    <a:pt x="535913" y="496303"/>
                    <a:pt x="476067" y="475458"/>
                  </a:cubicBezTo>
                  <a:cubicBezTo>
                    <a:pt x="474050" y="474786"/>
                    <a:pt x="472033" y="474113"/>
                    <a:pt x="470015" y="472768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: фигура 181">
              <a:extLst>
                <a:ext uri="{FF2B5EF4-FFF2-40B4-BE49-F238E27FC236}">
                  <a16:creationId xmlns:a16="http://schemas.microsoft.com/office/drawing/2014/main" id="{6C9C19EB-4D7D-DF2F-AC86-E2D31E971D8C}"/>
                </a:ext>
              </a:extLst>
            </p:cNvPr>
            <p:cNvSpPr/>
            <p:nvPr/>
          </p:nvSpPr>
          <p:spPr>
            <a:xfrm>
              <a:off x="3370697" y="2057243"/>
              <a:ext cx="100864" cy="147933"/>
            </a:xfrm>
            <a:custGeom>
              <a:avLst/>
              <a:gdLst>
                <a:gd name="connsiteX0" fmla="*/ 7733 w 100863"/>
                <a:gd name="connsiteY0" fmla="*/ 9676 h 147933"/>
                <a:gd name="connsiteX1" fmla="*/ 97838 w 100863"/>
                <a:gd name="connsiteY1" fmla="*/ 72211 h 147933"/>
                <a:gd name="connsiteX2" fmla="*/ 5043 w 100863"/>
                <a:gd name="connsiteY2" fmla="*/ 141471 h 147933"/>
                <a:gd name="connsiteX3" fmla="*/ 7733 w 100863"/>
                <a:gd name="connsiteY3" fmla="*/ 9676 h 14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63" h="147933">
                  <a:moveTo>
                    <a:pt x="7733" y="9676"/>
                  </a:moveTo>
                  <a:cubicBezTo>
                    <a:pt x="9750" y="9003"/>
                    <a:pt x="99183" y="-19239"/>
                    <a:pt x="97838" y="72211"/>
                  </a:cubicBezTo>
                  <a:cubicBezTo>
                    <a:pt x="96493" y="162989"/>
                    <a:pt x="5043" y="143488"/>
                    <a:pt x="5043" y="141471"/>
                  </a:cubicBezTo>
                  <a:cubicBezTo>
                    <a:pt x="5716" y="138781"/>
                    <a:pt x="7733" y="9676"/>
                    <a:pt x="7733" y="9676"/>
                  </a:cubicBezTo>
                  <a:close/>
                </a:path>
              </a:pathLst>
            </a:custGeom>
            <a:solidFill>
              <a:srgbClr val="F8A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" name="Полилиния: фигура 182">
              <a:extLst>
                <a:ext uri="{FF2B5EF4-FFF2-40B4-BE49-F238E27FC236}">
                  <a16:creationId xmlns:a16="http://schemas.microsoft.com/office/drawing/2014/main" id="{2BD787EE-470D-B3EE-C1D7-EE7D28334A4F}"/>
                </a:ext>
              </a:extLst>
            </p:cNvPr>
            <p:cNvSpPr/>
            <p:nvPr/>
          </p:nvSpPr>
          <p:spPr>
            <a:xfrm>
              <a:off x="3398939" y="2087176"/>
              <a:ext cx="47070" cy="87415"/>
            </a:xfrm>
            <a:custGeom>
              <a:avLst/>
              <a:gdLst>
                <a:gd name="connsiteX0" fmla="*/ 5043 w 47069"/>
                <a:gd name="connsiteY0" fmla="*/ 77245 h 87415"/>
                <a:gd name="connsiteX1" fmla="*/ 9078 w 47069"/>
                <a:gd name="connsiteY1" fmla="*/ 79934 h 87415"/>
                <a:gd name="connsiteX2" fmla="*/ 21854 w 47069"/>
                <a:gd name="connsiteY2" fmla="*/ 79934 h 87415"/>
                <a:gd name="connsiteX3" fmla="*/ 40682 w 47069"/>
                <a:gd name="connsiteY3" fmla="*/ 44968 h 87415"/>
                <a:gd name="connsiteX4" fmla="*/ 36647 w 47069"/>
                <a:gd name="connsiteY4" fmla="*/ 22106 h 87415"/>
                <a:gd name="connsiteX5" fmla="*/ 23871 w 47069"/>
                <a:gd name="connsiteY5" fmla="*/ 9330 h 87415"/>
                <a:gd name="connsiteX6" fmla="*/ 14457 w 47069"/>
                <a:gd name="connsiteY6" fmla="*/ 13364 h 87415"/>
                <a:gd name="connsiteX7" fmla="*/ 13112 w 47069"/>
                <a:gd name="connsiteY7" fmla="*/ 18071 h 87415"/>
                <a:gd name="connsiteX8" fmla="*/ 11767 w 47069"/>
                <a:gd name="connsiteY8" fmla="*/ 12692 h 87415"/>
                <a:gd name="connsiteX9" fmla="*/ 15802 w 47069"/>
                <a:gd name="connsiteY9" fmla="*/ 7313 h 87415"/>
                <a:gd name="connsiteX10" fmla="*/ 24543 w 47069"/>
                <a:gd name="connsiteY10" fmla="*/ 5295 h 87415"/>
                <a:gd name="connsiteX11" fmla="*/ 40682 w 47069"/>
                <a:gd name="connsiteY11" fmla="*/ 19416 h 87415"/>
                <a:gd name="connsiteX12" fmla="*/ 46061 w 47069"/>
                <a:gd name="connsiteY12" fmla="*/ 44296 h 87415"/>
                <a:gd name="connsiteX13" fmla="*/ 22526 w 47069"/>
                <a:gd name="connsiteY13" fmla="*/ 83297 h 87415"/>
                <a:gd name="connsiteX14" fmla="*/ 7733 w 47069"/>
                <a:gd name="connsiteY14" fmla="*/ 80607 h 87415"/>
                <a:gd name="connsiteX15" fmla="*/ 5043 w 47069"/>
                <a:gd name="connsiteY15" fmla="*/ 77245 h 8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69" h="87415">
                  <a:moveTo>
                    <a:pt x="5043" y="77245"/>
                  </a:moveTo>
                  <a:cubicBezTo>
                    <a:pt x="5043" y="77245"/>
                    <a:pt x="6388" y="78590"/>
                    <a:pt x="9078" y="79934"/>
                  </a:cubicBezTo>
                  <a:cubicBezTo>
                    <a:pt x="13112" y="81952"/>
                    <a:pt x="17819" y="81952"/>
                    <a:pt x="21854" y="79934"/>
                  </a:cubicBezTo>
                  <a:cubicBezTo>
                    <a:pt x="33957" y="72538"/>
                    <a:pt x="41354" y="59089"/>
                    <a:pt x="40682" y="44968"/>
                  </a:cubicBezTo>
                  <a:cubicBezTo>
                    <a:pt x="41354" y="36899"/>
                    <a:pt x="39337" y="29503"/>
                    <a:pt x="36647" y="22106"/>
                  </a:cubicBezTo>
                  <a:cubicBezTo>
                    <a:pt x="34630" y="16054"/>
                    <a:pt x="29923" y="11347"/>
                    <a:pt x="23871" y="9330"/>
                  </a:cubicBezTo>
                  <a:cubicBezTo>
                    <a:pt x="19836" y="7985"/>
                    <a:pt x="15802" y="10002"/>
                    <a:pt x="14457" y="13364"/>
                  </a:cubicBezTo>
                  <a:cubicBezTo>
                    <a:pt x="13112" y="16054"/>
                    <a:pt x="13785" y="17399"/>
                    <a:pt x="13112" y="18071"/>
                  </a:cubicBezTo>
                  <a:cubicBezTo>
                    <a:pt x="12440" y="18744"/>
                    <a:pt x="11095" y="16727"/>
                    <a:pt x="11767" y="12692"/>
                  </a:cubicBezTo>
                  <a:cubicBezTo>
                    <a:pt x="12440" y="10675"/>
                    <a:pt x="13785" y="8657"/>
                    <a:pt x="15802" y="7313"/>
                  </a:cubicBezTo>
                  <a:cubicBezTo>
                    <a:pt x="18492" y="5295"/>
                    <a:pt x="21854" y="4623"/>
                    <a:pt x="24543" y="5295"/>
                  </a:cubicBezTo>
                  <a:cubicBezTo>
                    <a:pt x="31940" y="7313"/>
                    <a:pt x="37992" y="12692"/>
                    <a:pt x="40682" y="19416"/>
                  </a:cubicBezTo>
                  <a:cubicBezTo>
                    <a:pt x="44044" y="27485"/>
                    <a:pt x="46061" y="35554"/>
                    <a:pt x="46061" y="44296"/>
                  </a:cubicBezTo>
                  <a:cubicBezTo>
                    <a:pt x="45389" y="62451"/>
                    <a:pt x="35302" y="79934"/>
                    <a:pt x="22526" y="83297"/>
                  </a:cubicBezTo>
                  <a:cubicBezTo>
                    <a:pt x="17819" y="84641"/>
                    <a:pt x="12440" y="83969"/>
                    <a:pt x="7733" y="80607"/>
                  </a:cubicBezTo>
                  <a:cubicBezTo>
                    <a:pt x="5715" y="79262"/>
                    <a:pt x="5043" y="77245"/>
                    <a:pt x="5043" y="77245"/>
                  </a:cubicBezTo>
                  <a:close/>
                </a:path>
              </a:pathLst>
            </a:custGeom>
            <a:solidFill>
              <a:srgbClr val="CE8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4" name="Полилиния: фигура 183">
              <a:extLst>
                <a:ext uri="{FF2B5EF4-FFF2-40B4-BE49-F238E27FC236}">
                  <a16:creationId xmlns:a16="http://schemas.microsoft.com/office/drawing/2014/main" id="{CC0CFC3B-8C0D-E122-A85A-E65486B152C9}"/>
                </a:ext>
              </a:extLst>
            </p:cNvPr>
            <p:cNvSpPr/>
            <p:nvPr/>
          </p:nvSpPr>
          <p:spPr>
            <a:xfrm>
              <a:off x="2910086" y="1697422"/>
              <a:ext cx="477421" cy="860703"/>
            </a:xfrm>
            <a:custGeom>
              <a:avLst/>
              <a:gdLst>
                <a:gd name="connsiteX0" fmla="*/ 275358 w 477421"/>
                <a:gd name="connsiteY0" fmla="*/ 5043 h 860703"/>
                <a:gd name="connsiteX1" fmla="*/ 262582 w 477421"/>
                <a:gd name="connsiteY1" fmla="*/ 5043 h 860703"/>
                <a:gd name="connsiteX2" fmla="*/ 17819 w 477421"/>
                <a:gd name="connsiteY2" fmla="*/ 238375 h 860703"/>
                <a:gd name="connsiteX3" fmla="*/ 5043 w 477421"/>
                <a:gd name="connsiteY3" fmla="*/ 557104 h 860703"/>
                <a:gd name="connsiteX4" fmla="*/ 142890 w 477421"/>
                <a:gd name="connsiteY4" fmla="*/ 709072 h 860703"/>
                <a:gd name="connsiteX5" fmla="*/ 142890 w 477421"/>
                <a:gd name="connsiteY5" fmla="*/ 709072 h 860703"/>
                <a:gd name="connsiteX6" fmla="*/ 294858 w 477421"/>
                <a:gd name="connsiteY6" fmla="*/ 861712 h 860703"/>
                <a:gd name="connsiteX7" fmla="*/ 294858 w 477421"/>
                <a:gd name="connsiteY7" fmla="*/ 861712 h 860703"/>
                <a:gd name="connsiteX8" fmla="*/ 314359 w 477421"/>
                <a:gd name="connsiteY8" fmla="*/ 861712 h 860703"/>
                <a:gd name="connsiteX9" fmla="*/ 466999 w 477421"/>
                <a:gd name="connsiteY9" fmla="*/ 713106 h 860703"/>
                <a:gd name="connsiteX10" fmla="*/ 477085 w 477421"/>
                <a:gd name="connsiteY10" fmla="*/ 271323 h 860703"/>
                <a:gd name="connsiteX11" fmla="*/ 275358 w 477421"/>
                <a:gd name="connsiteY11" fmla="*/ 5043 h 86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421" h="860703">
                  <a:moveTo>
                    <a:pt x="275358" y="5043"/>
                  </a:moveTo>
                  <a:lnTo>
                    <a:pt x="262582" y="5043"/>
                  </a:lnTo>
                  <a:cubicBezTo>
                    <a:pt x="132804" y="7060"/>
                    <a:pt x="25888" y="108597"/>
                    <a:pt x="17819" y="238375"/>
                  </a:cubicBezTo>
                  <a:cubicBezTo>
                    <a:pt x="10422" y="358738"/>
                    <a:pt x="5043" y="491879"/>
                    <a:pt x="5043" y="557104"/>
                  </a:cubicBezTo>
                  <a:cubicBezTo>
                    <a:pt x="5043" y="702348"/>
                    <a:pt x="142890" y="709072"/>
                    <a:pt x="142890" y="709072"/>
                  </a:cubicBezTo>
                  <a:lnTo>
                    <a:pt x="142890" y="709072"/>
                  </a:lnTo>
                  <a:cubicBezTo>
                    <a:pt x="142890" y="793125"/>
                    <a:pt x="210805" y="861040"/>
                    <a:pt x="294858" y="861712"/>
                  </a:cubicBezTo>
                  <a:cubicBezTo>
                    <a:pt x="294858" y="861712"/>
                    <a:pt x="294858" y="861712"/>
                    <a:pt x="294858" y="861712"/>
                  </a:cubicBezTo>
                  <a:lnTo>
                    <a:pt x="314359" y="861712"/>
                  </a:lnTo>
                  <a:cubicBezTo>
                    <a:pt x="397067" y="861712"/>
                    <a:pt x="464309" y="795814"/>
                    <a:pt x="466999" y="713106"/>
                  </a:cubicBezTo>
                  <a:lnTo>
                    <a:pt x="477085" y="271323"/>
                  </a:lnTo>
                  <a:cubicBezTo>
                    <a:pt x="487172" y="131459"/>
                    <a:pt x="414550" y="9750"/>
                    <a:pt x="275358" y="5043"/>
                  </a:cubicBezTo>
                  <a:close/>
                </a:path>
              </a:pathLst>
            </a:custGeom>
            <a:solidFill>
              <a:srgbClr val="F8A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Полилиния: фигура 184">
              <a:extLst>
                <a:ext uri="{FF2B5EF4-FFF2-40B4-BE49-F238E27FC236}">
                  <a16:creationId xmlns:a16="http://schemas.microsoft.com/office/drawing/2014/main" id="{FB06A5CF-5C0C-5C03-C1F7-BFB17CFCF545}"/>
                </a:ext>
              </a:extLst>
            </p:cNvPr>
            <p:cNvSpPr/>
            <p:nvPr/>
          </p:nvSpPr>
          <p:spPr>
            <a:xfrm>
              <a:off x="3049103" y="2355168"/>
              <a:ext cx="174830" cy="80691"/>
            </a:xfrm>
            <a:custGeom>
              <a:avLst/>
              <a:gdLst>
                <a:gd name="connsiteX0" fmla="*/ 7908 w 174830"/>
                <a:gd name="connsiteY0" fmla="*/ 50653 h 80690"/>
                <a:gd name="connsiteX1" fmla="*/ 165255 w 174830"/>
                <a:gd name="connsiteY1" fmla="*/ 5600 h 80690"/>
                <a:gd name="connsiteX2" fmla="*/ 170634 w 174830"/>
                <a:gd name="connsiteY2" fmla="*/ 6945 h 80690"/>
                <a:gd name="connsiteX3" fmla="*/ 170634 w 174830"/>
                <a:gd name="connsiteY3" fmla="*/ 10307 h 80690"/>
                <a:gd name="connsiteX4" fmla="*/ 15977 w 174830"/>
                <a:gd name="connsiteY4" fmla="*/ 82257 h 80690"/>
                <a:gd name="connsiteX5" fmla="*/ 5218 w 174830"/>
                <a:gd name="connsiteY5" fmla="*/ 70825 h 80690"/>
                <a:gd name="connsiteX6" fmla="*/ 5218 w 174830"/>
                <a:gd name="connsiteY6" fmla="*/ 54015 h 80690"/>
                <a:gd name="connsiteX7" fmla="*/ 7908 w 174830"/>
                <a:gd name="connsiteY7" fmla="*/ 50653 h 80690"/>
                <a:gd name="connsiteX8" fmla="*/ 7908 w 174830"/>
                <a:gd name="connsiteY8" fmla="*/ 50653 h 8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830" h="80690">
                  <a:moveTo>
                    <a:pt x="7908" y="50653"/>
                  </a:moveTo>
                  <a:cubicBezTo>
                    <a:pt x="63046" y="49980"/>
                    <a:pt x="117513" y="33842"/>
                    <a:pt x="165255" y="5600"/>
                  </a:cubicBezTo>
                  <a:cubicBezTo>
                    <a:pt x="167272" y="4255"/>
                    <a:pt x="169290" y="5600"/>
                    <a:pt x="170634" y="6945"/>
                  </a:cubicBezTo>
                  <a:cubicBezTo>
                    <a:pt x="171307" y="8290"/>
                    <a:pt x="171307" y="9635"/>
                    <a:pt x="170634" y="10307"/>
                  </a:cubicBezTo>
                  <a:cubicBezTo>
                    <a:pt x="155169" y="35187"/>
                    <a:pt x="110789" y="84946"/>
                    <a:pt x="15977" y="82257"/>
                  </a:cubicBezTo>
                  <a:cubicBezTo>
                    <a:pt x="9925" y="82257"/>
                    <a:pt x="5218" y="76877"/>
                    <a:pt x="5218" y="70825"/>
                  </a:cubicBezTo>
                  <a:lnTo>
                    <a:pt x="5218" y="54015"/>
                  </a:lnTo>
                  <a:cubicBezTo>
                    <a:pt x="4546" y="52670"/>
                    <a:pt x="5890" y="50653"/>
                    <a:pt x="7908" y="50653"/>
                  </a:cubicBezTo>
                  <a:cubicBezTo>
                    <a:pt x="7908" y="50653"/>
                    <a:pt x="7908" y="50653"/>
                    <a:pt x="7908" y="50653"/>
                  </a:cubicBezTo>
                  <a:close/>
                </a:path>
              </a:pathLst>
            </a:custGeom>
            <a:solidFill>
              <a:srgbClr val="CE8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6" name="Полилиния: фигура 185">
              <a:extLst>
                <a:ext uri="{FF2B5EF4-FFF2-40B4-BE49-F238E27FC236}">
                  <a16:creationId xmlns:a16="http://schemas.microsoft.com/office/drawing/2014/main" id="{D8F0F3D6-6A19-DBE2-F4A3-97D92E26B170}"/>
                </a:ext>
              </a:extLst>
            </p:cNvPr>
            <p:cNvSpPr/>
            <p:nvPr/>
          </p:nvSpPr>
          <p:spPr>
            <a:xfrm>
              <a:off x="2969932" y="2023505"/>
              <a:ext cx="47070" cy="40345"/>
            </a:xfrm>
            <a:custGeom>
              <a:avLst/>
              <a:gdLst>
                <a:gd name="connsiteX0" fmla="*/ 5043 w 47069"/>
                <a:gd name="connsiteY0" fmla="*/ 22569 h 40345"/>
                <a:gd name="connsiteX1" fmla="*/ 23871 w 47069"/>
                <a:gd name="connsiteY1" fmla="*/ 41396 h 40345"/>
                <a:gd name="connsiteX2" fmla="*/ 43371 w 47069"/>
                <a:gd name="connsiteY2" fmla="*/ 23913 h 40345"/>
                <a:gd name="connsiteX3" fmla="*/ 43371 w 47069"/>
                <a:gd name="connsiteY3" fmla="*/ 23913 h 40345"/>
                <a:gd name="connsiteX4" fmla="*/ 24543 w 47069"/>
                <a:gd name="connsiteY4" fmla="*/ 5086 h 40345"/>
                <a:gd name="connsiteX5" fmla="*/ 5043 w 47069"/>
                <a:gd name="connsiteY5" fmla="*/ 22569 h 40345"/>
                <a:gd name="connsiteX6" fmla="*/ 5043 w 47069"/>
                <a:gd name="connsiteY6" fmla="*/ 22569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69" h="40345">
                  <a:moveTo>
                    <a:pt x="5043" y="22569"/>
                  </a:moveTo>
                  <a:cubicBezTo>
                    <a:pt x="5043" y="32655"/>
                    <a:pt x="13785" y="41396"/>
                    <a:pt x="23871" y="41396"/>
                  </a:cubicBezTo>
                  <a:cubicBezTo>
                    <a:pt x="33958" y="42069"/>
                    <a:pt x="42699" y="34000"/>
                    <a:pt x="43371" y="23913"/>
                  </a:cubicBezTo>
                  <a:cubicBezTo>
                    <a:pt x="43371" y="23913"/>
                    <a:pt x="43371" y="23913"/>
                    <a:pt x="43371" y="23913"/>
                  </a:cubicBezTo>
                  <a:cubicBezTo>
                    <a:pt x="43371" y="13827"/>
                    <a:pt x="34630" y="5086"/>
                    <a:pt x="24543" y="5086"/>
                  </a:cubicBezTo>
                  <a:cubicBezTo>
                    <a:pt x="13785" y="4413"/>
                    <a:pt x="5716" y="11810"/>
                    <a:pt x="5043" y="22569"/>
                  </a:cubicBezTo>
                  <a:cubicBezTo>
                    <a:pt x="5043" y="21896"/>
                    <a:pt x="5043" y="22569"/>
                    <a:pt x="5043" y="2256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7" name="Полилиния: фигура 186">
              <a:extLst>
                <a:ext uri="{FF2B5EF4-FFF2-40B4-BE49-F238E27FC236}">
                  <a16:creationId xmlns:a16="http://schemas.microsoft.com/office/drawing/2014/main" id="{52BAB807-613D-0A06-8276-921333A5F741}"/>
                </a:ext>
              </a:extLst>
            </p:cNvPr>
            <p:cNvSpPr/>
            <p:nvPr/>
          </p:nvSpPr>
          <p:spPr>
            <a:xfrm>
              <a:off x="3176366" y="2015332"/>
              <a:ext cx="47070" cy="40345"/>
            </a:xfrm>
            <a:custGeom>
              <a:avLst/>
              <a:gdLst>
                <a:gd name="connsiteX0" fmla="*/ 5043 w 47069"/>
                <a:gd name="connsiteY0" fmla="*/ 22673 h 40345"/>
                <a:gd name="connsiteX1" fmla="*/ 23871 w 47069"/>
                <a:gd name="connsiteY1" fmla="*/ 41501 h 40345"/>
                <a:gd name="connsiteX2" fmla="*/ 43371 w 47069"/>
                <a:gd name="connsiteY2" fmla="*/ 24690 h 40345"/>
                <a:gd name="connsiteX3" fmla="*/ 43371 w 47069"/>
                <a:gd name="connsiteY3" fmla="*/ 24018 h 40345"/>
                <a:gd name="connsiteX4" fmla="*/ 24543 w 47069"/>
                <a:gd name="connsiteY4" fmla="*/ 5190 h 40345"/>
                <a:gd name="connsiteX5" fmla="*/ 5043 w 47069"/>
                <a:gd name="connsiteY5" fmla="*/ 22673 h 40345"/>
                <a:gd name="connsiteX6" fmla="*/ 5043 w 47069"/>
                <a:gd name="connsiteY6" fmla="*/ 22673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69" h="40345">
                  <a:moveTo>
                    <a:pt x="5043" y="22673"/>
                  </a:moveTo>
                  <a:cubicBezTo>
                    <a:pt x="5043" y="32759"/>
                    <a:pt x="13785" y="41501"/>
                    <a:pt x="23871" y="41501"/>
                  </a:cubicBezTo>
                  <a:cubicBezTo>
                    <a:pt x="33957" y="42173"/>
                    <a:pt x="42699" y="34777"/>
                    <a:pt x="43371" y="24690"/>
                  </a:cubicBezTo>
                  <a:cubicBezTo>
                    <a:pt x="43371" y="24690"/>
                    <a:pt x="43371" y="24018"/>
                    <a:pt x="43371" y="24018"/>
                  </a:cubicBezTo>
                  <a:cubicBezTo>
                    <a:pt x="43371" y="13931"/>
                    <a:pt x="35302" y="5190"/>
                    <a:pt x="24543" y="5190"/>
                  </a:cubicBezTo>
                  <a:cubicBezTo>
                    <a:pt x="14457" y="3845"/>
                    <a:pt x="5716" y="11914"/>
                    <a:pt x="5043" y="22673"/>
                  </a:cubicBezTo>
                  <a:cubicBezTo>
                    <a:pt x="5043" y="22000"/>
                    <a:pt x="5043" y="22000"/>
                    <a:pt x="5043" y="2267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Полилиния: фигура 187">
              <a:extLst>
                <a:ext uri="{FF2B5EF4-FFF2-40B4-BE49-F238E27FC236}">
                  <a16:creationId xmlns:a16="http://schemas.microsoft.com/office/drawing/2014/main" id="{0395E395-D5C3-C258-EA64-1F0F2AF9D29D}"/>
                </a:ext>
              </a:extLst>
            </p:cNvPr>
            <p:cNvSpPr/>
            <p:nvPr/>
          </p:nvSpPr>
          <p:spPr>
            <a:xfrm>
              <a:off x="2951383" y="1981100"/>
              <a:ext cx="80691" cy="26897"/>
            </a:xfrm>
            <a:custGeom>
              <a:avLst/>
              <a:gdLst>
                <a:gd name="connsiteX0" fmla="*/ 5437 w 80690"/>
                <a:gd name="connsiteY0" fmla="*/ 25301 h 26896"/>
                <a:gd name="connsiteX1" fmla="*/ 43092 w 80690"/>
                <a:gd name="connsiteY1" fmla="*/ 16559 h 26896"/>
                <a:gd name="connsiteX2" fmla="*/ 80748 w 80690"/>
                <a:gd name="connsiteY2" fmla="*/ 23956 h 26896"/>
                <a:gd name="connsiteX3" fmla="*/ 72679 w 80690"/>
                <a:gd name="connsiteY3" fmla="*/ 13870 h 26896"/>
                <a:gd name="connsiteX4" fmla="*/ 42420 w 80690"/>
                <a:gd name="connsiteY4" fmla="*/ 5128 h 26896"/>
                <a:gd name="connsiteX5" fmla="*/ 12833 w 80690"/>
                <a:gd name="connsiteY5" fmla="*/ 15214 h 26896"/>
                <a:gd name="connsiteX6" fmla="*/ 5437 w 80690"/>
                <a:gd name="connsiteY6" fmla="*/ 25301 h 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690" h="26896">
                  <a:moveTo>
                    <a:pt x="5437" y="25301"/>
                  </a:moveTo>
                  <a:cubicBezTo>
                    <a:pt x="8126" y="27990"/>
                    <a:pt x="22247" y="16559"/>
                    <a:pt x="43092" y="16559"/>
                  </a:cubicBezTo>
                  <a:cubicBezTo>
                    <a:pt x="63937" y="16559"/>
                    <a:pt x="78731" y="25973"/>
                    <a:pt x="80748" y="23956"/>
                  </a:cubicBezTo>
                  <a:cubicBezTo>
                    <a:pt x="82765" y="21266"/>
                    <a:pt x="79403" y="18577"/>
                    <a:pt x="72679" y="13870"/>
                  </a:cubicBezTo>
                  <a:cubicBezTo>
                    <a:pt x="63937" y="7818"/>
                    <a:pt x="53179" y="4456"/>
                    <a:pt x="42420" y="5128"/>
                  </a:cubicBezTo>
                  <a:cubicBezTo>
                    <a:pt x="31661" y="5128"/>
                    <a:pt x="21575" y="9163"/>
                    <a:pt x="12833" y="15214"/>
                  </a:cubicBezTo>
                  <a:cubicBezTo>
                    <a:pt x="6109" y="19249"/>
                    <a:pt x="4092" y="23956"/>
                    <a:pt x="5437" y="2530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9" name="Полилиния: фигура 188">
              <a:extLst>
                <a:ext uri="{FF2B5EF4-FFF2-40B4-BE49-F238E27FC236}">
                  <a16:creationId xmlns:a16="http://schemas.microsoft.com/office/drawing/2014/main" id="{D51E4DB9-18D4-235A-A362-FD23AAECD238}"/>
                </a:ext>
              </a:extLst>
            </p:cNvPr>
            <p:cNvSpPr/>
            <p:nvPr/>
          </p:nvSpPr>
          <p:spPr>
            <a:xfrm>
              <a:off x="3157807" y="1969411"/>
              <a:ext cx="80691" cy="26897"/>
            </a:xfrm>
            <a:custGeom>
              <a:avLst/>
              <a:gdLst>
                <a:gd name="connsiteX0" fmla="*/ 5447 w 80690"/>
                <a:gd name="connsiteY0" fmla="*/ 28248 h 26896"/>
                <a:gd name="connsiteX1" fmla="*/ 41757 w 80690"/>
                <a:gd name="connsiteY1" fmla="*/ 16817 h 26896"/>
                <a:gd name="connsiteX2" fmla="*/ 80086 w 80690"/>
                <a:gd name="connsiteY2" fmla="*/ 21524 h 26896"/>
                <a:gd name="connsiteX3" fmla="*/ 71344 w 80690"/>
                <a:gd name="connsiteY3" fmla="*/ 12110 h 26896"/>
                <a:gd name="connsiteX4" fmla="*/ 40413 w 80690"/>
                <a:gd name="connsiteY4" fmla="*/ 5386 h 26896"/>
                <a:gd name="connsiteX5" fmla="*/ 11498 w 80690"/>
                <a:gd name="connsiteY5" fmla="*/ 18162 h 26896"/>
                <a:gd name="connsiteX6" fmla="*/ 5447 w 80690"/>
                <a:gd name="connsiteY6" fmla="*/ 28248 h 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690" h="26896">
                  <a:moveTo>
                    <a:pt x="5447" y="28248"/>
                  </a:moveTo>
                  <a:cubicBezTo>
                    <a:pt x="8136" y="30266"/>
                    <a:pt x="21585" y="18834"/>
                    <a:pt x="41757" y="16817"/>
                  </a:cubicBezTo>
                  <a:cubicBezTo>
                    <a:pt x="62603" y="15472"/>
                    <a:pt x="78069" y="24214"/>
                    <a:pt x="80086" y="21524"/>
                  </a:cubicBezTo>
                  <a:cubicBezTo>
                    <a:pt x="82103" y="18834"/>
                    <a:pt x="78069" y="16145"/>
                    <a:pt x="71344" y="12110"/>
                  </a:cubicBezTo>
                  <a:cubicBezTo>
                    <a:pt x="61930" y="6731"/>
                    <a:pt x="51172" y="4041"/>
                    <a:pt x="40413" y="5386"/>
                  </a:cubicBezTo>
                  <a:cubicBezTo>
                    <a:pt x="29654" y="6058"/>
                    <a:pt x="19568" y="10765"/>
                    <a:pt x="11498" y="18162"/>
                  </a:cubicBezTo>
                  <a:cubicBezTo>
                    <a:pt x="6119" y="22869"/>
                    <a:pt x="4102" y="27576"/>
                    <a:pt x="5447" y="2824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Полилиния: фигура 189">
              <a:extLst>
                <a:ext uri="{FF2B5EF4-FFF2-40B4-BE49-F238E27FC236}">
                  <a16:creationId xmlns:a16="http://schemas.microsoft.com/office/drawing/2014/main" id="{CFF14028-3AA3-7660-8AC6-B5508CA08D89}"/>
                </a:ext>
              </a:extLst>
            </p:cNvPr>
            <p:cNvSpPr/>
            <p:nvPr/>
          </p:nvSpPr>
          <p:spPr>
            <a:xfrm>
              <a:off x="3030473" y="1978488"/>
              <a:ext cx="67242" cy="181555"/>
            </a:xfrm>
            <a:custGeom>
              <a:avLst/>
              <a:gdLst>
                <a:gd name="connsiteX0" fmla="*/ 57469 w 67242"/>
                <a:gd name="connsiteY0" fmla="*/ 175846 h 181554"/>
                <a:gd name="connsiteX1" fmla="*/ 23848 w 67242"/>
                <a:gd name="connsiteY1" fmla="*/ 170467 h 181554"/>
                <a:gd name="connsiteX2" fmla="*/ 12417 w 67242"/>
                <a:gd name="connsiteY2" fmla="*/ 165760 h 181554"/>
                <a:gd name="connsiteX3" fmla="*/ 15779 w 67242"/>
                <a:gd name="connsiteY3" fmla="*/ 150294 h 181554"/>
                <a:gd name="connsiteX4" fmla="*/ 30572 w 67242"/>
                <a:gd name="connsiteY4" fmla="*/ 109949 h 181554"/>
                <a:gd name="connsiteX5" fmla="*/ 63521 w 67242"/>
                <a:gd name="connsiteY5" fmla="*/ 5051 h 181554"/>
                <a:gd name="connsiteX6" fmla="*/ 22503 w 67242"/>
                <a:gd name="connsiteY6" fmla="*/ 107259 h 181554"/>
                <a:gd name="connsiteX7" fmla="*/ 8382 w 67242"/>
                <a:gd name="connsiteY7" fmla="*/ 147605 h 181554"/>
                <a:gd name="connsiteX8" fmla="*/ 5693 w 67242"/>
                <a:gd name="connsiteY8" fmla="*/ 168450 h 181554"/>
                <a:gd name="connsiteX9" fmla="*/ 14434 w 67242"/>
                <a:gd name="connsiteY9" fmla="*/ 175846 h 181554"/>
                <a:gd name="connsiteX10" fmla="*/ 23176 w 67242"/>
                <a:gd name="connsiteY10" fmla="*/ 176519 h 181554"/>
                <a:gd name="connsiteX11" fmla="*/ 57469 w 67242"/>
                <a:gd name="connsiteY11" fmla="*/ 175846 h 18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242" h="181554">
                  <a:moveTo>
                    <a:pt x="57469" y="175846"/>
                  </a:moveTo>
                  <a:cubicBezTo>
                    <a:pt x="46711" y="172484"/>
                    <a:pt x="35279" y="171139"/>
                    <a:pt x="23848" y="170467"/>
                  </a:cubicBezTo>
                  <a:cubicBezTo>
                    <a:pt x="18469" y="170467"/>
                    <a:pt x="13762" y="169122"/>
                    <a:pt x="12417" y="165760"/>
                  </a:cubicBezTo>
                  <a:cubicBezTo>
                    <a:pt x="11744" y="160381"/>
                    <a:pt x="13089" y="155001"/>
                    <a:pt x="15779" y="150294"/>
                  </a:cubicBezTo>
                  <a:cubicBezTo>
                    <a:pt x="20486" y="137518"/>
                    <a:pt x="25193" y="124070"/>
                    <a:pt x="30572" y="109949"/>
                  </a:cubicBezTo>
                  <a:cubicBezTo>
                    <a:pt x="51417" y="52793"/>
                    <a:pt x="65538" y="5723"/>
                    <a:pt x="63521" y="5051"/>
                  </a:cubicBezTo>
                  <a:cubicBezTo>
                    <a:pt x="61504" y="4378"/>
                    <a:pt x="42676" y="50103"/>
                    <a:pt x="22503" y="107259"/>
                  </a:cubicBezTo>
                  <a:cubicBezTo>
                    <a:pt x="17796" y="121380"/>
                    <a:pt x="13089" y="134828"/>
                    <a:pt x="8382" y="147605"/>
                  </a:cubicBezTo>
                  <a:cubicBezTo>
                    <a:pt x="5020" y="153656"/>
                    <a:pt x="4348" y="161053"/>
                    <a:pt x="5693" y="168450"/>
                  </a:cubicBezTo>
                  <a:cubicBezTo>
                    <a:pt x="7038" y="172484"/>
                    <a:pt x="10400" y="175174"/>
                    <a:pt x="14434" y="175846"/>
                  </a:cubicBezTo>
                  <a:cubicBezTo>
                    <a:pt x="17124" y="176519"/>
                    <a:pt x="20486" y="177191"/>
                    <a:pt x="23176" y="176519"/>
                  </a:cubicBezTo>
                  <a:cubicBezTo>
                    <a:pt x="34607" y="177191"/>
                    <a:pt x="46038" y="177191"/>
                    <a:pt x="57469" y="17584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Полилиния: фигура 190">
              <a:extLst>
                <a:ext uri="{FF2B5EF4-FFF2-40B4-BE49-F238E27FC236}">
                  <a16:creationId xmlns:a16="http://schemas.microsoft.com/office/drawing/2014/main" id="{9A593842-4F06-729B-812E-4E1DE756B15A}"/>
                </a:ext>
              </a:extLst>
            </p:cNvPr>
            <p:cNvSpPr/>
            <p:nvPr/>
          </p:nvSpPr>
          <p:spPr>
            <a:xfrm>
              <a:off x="3078864" y="2162683"/>
              <a:ext cx="73967" cy="67242"/>
            </a:xfrm>
            <a:custGeom>
              <a:avLst/>
              <a:gdLst>
                <a:gd name="connsiteX0" fmla="*/ 69596 w 73966"/>
                <a:gd name="connsiteY0" fmla="*/ 5100 h 67242"/>
                <a:gd name="connsiteX1" fmla="*/ 48078 w 73966"/>
                <a:gd name="connsiteY1" fmla="*/ 43428 h 67242"/>
                <a:gd name="connsiteX2" fmla="*/ 5043 w 73966"/>
                <a:gd name="connsiteY2" fmla="*/ 60911 h 67242"/>
                <a:gd name="connsiteX3" fmla="*/ 20509 w 73966"/>
                <a:gd name="connsiteY3" fmla="*/ 64945 h 67242"/>
                <a:gd name="connsiteX4" fmla="*/ 56147 w 73966"/>
                <a:gd name="connsiteY4" fmla="*/ 51497 h 67242"/>
                <a:gd name="connsiteX5" fmla="*/ 72958 w 73966"/>
                <a:gd name="connsiteY5" fmla="*/ 19221 h 67242"/>
                <a:gd name="connsiteX6" fmla="*/ 69596 w 73966"/>
                <a:gd name="connsiteY6" fmla="*/ 5100 h 6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6" h="67242">
                  <a:moveTo>
                    <a:pt x="69596" y="5100"/>
                  </a:moveTo>
                  <a:cubicBezTo>
                    <a:pt x="66234" y="5100"/>
                    <a:pt x="66906" y="27290"/>
                    <a:pt x="48078" y="43428"/>
                  </a:cubicBezTo>
                  <a:cubicBezTo>
                    <a:pt x="29251" y="59566"/>
                    <a:pt x="5716" y="57549"/>
                    <a:pt x="5043" y="60911"/>
                  </a:cubicBezTo>
                  <a:cubicBezTo>
                    <a:pt x="5043" y="64273"/>
                    <a:pt x="10422" y="64945"/>
                    <a:pt x="20509" y="64945"/>
                  </a:cubicBezTo>
                  <a:cubicBezTo>
                    <a:pt x="33285" y="64945"/>
                    <a:pt x="46061" y="60238"/>
                    <a:pt x="56147" y="51497"/>
                  </a:cubicBezTo>
                  <a:cubicBezTo>
                    <a:pt x="65561" y="43428"/>
                    <a:pt x="71613" y="31997"/>
                    <a:pt x="72958" y="19221"/>
                  </a:cubicBezTo>
                  <a:cubicBezTo>
                    <a:pt x="73630" y="9807"/>
                    <a:pt x="71613" y="4427"/>
                    <a:pt x="69596" y="510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2" name="Полилиния: фигура 191">
              <a:extLst>
                <a:ext uri="{FF2B5EF4-FFF2-40B4-BE49-F238E27FC236}">
                  <a16:creationId xmlns:a16="http://schemas.microsoft.com/office/drawing/2014/main" id="{D9744A7B-1410-7410-CD32-E0F383106C60}"/>
                </a:ext>
              </a:extLst>
            </p:cNvPr>
            <p:cNvSpPr/>
            <p:nvPr/>
          </p:nvSpPr>
          <p:spPr>
            <a:xfrm>
              <a:off x="3148724" y="1885783"/>
              <a:ext cx="100864" cy="33621"/>
            </a:xfrm>
            <a:custGeom>
              <a:avLst/>
              <a:gdLst>
                <a:gd name="connsiteX0" fmla="*/ 5115 w 100863"/>
                <a:gd name="connsiteY0" fmla="*/ 25134 h 33621"/>
                <a:gd name="connsiteX1" fmla="*/ 52185 w 100863"/>
                <a:gd name="connsiteY1" fmla="*/ 26479 h 33621"/>
                <a:gd name="connsiteX2" fmla="*/ 99255 w 100863"/>
                <a:gd name="connsiteY2" fmla="*/ 26479 h 33621"/>
                <a:gd name="connsiteX3" fmla="*/ 88496 w 100863"/>
                <a:gd name="connsiteY3" fmla="*/ 13703 h 33621"/>
                <a:gd name="connsiteX4" fmla="*/ 16547 w 100863"/>
                <a:gd name="connsiteY4" fmla="*/ 13030 h 33621"/>
                <a:gd name="connsiteX5" fmla="*/ 5115 w 100863"/>
                <a:gd name="connsiteY5" fmla="*/ 25134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63" h="33621">
                  <a:moveTo>
                    <a:pt x="5115" y="25134"/>
                  </a:moveTo>
                  <a:cubicBezTo>
                    <a:pt x="7805" y="30513"/>
                    <a:pt x="27978" y="25134"/>
                    <a:pt x="52185" y="26479"/>
                  </a:cubicBezTo>
                  <a:cubicBezTo>
                    <a:pt x="76393" y="27823"/>
                    <a:pt x="96565" y="31186"/>
                    <a:pt x="99255" y="26479"/>
                  </a:cubicBezTo>
                  <a:cubicBezTo>
                    <a:pt x="100600" y="23789"/>
                    <a:pt x="96565" y="19082"/>
                    <a:pt x="88496" y="13703"/>
                  </a:cubicBezTo>
                  <a:cubicBezTo>
                    <a:pt x="66306" y="2271"/>
                    <a:pt x="39409" y="2271"/>
                    <a:pt x="16547" y="13030"/>
                  </a:cubicBezTo>
                  <a:cubicBezTo>
                    <a:pt x="8478" y="17737"/>
                    <a:pt x="4443" y="22444"/>
                    <a:pt x="5115" y="2513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3" name="Полилиния: фигура 192">
              <a:extLst>
                <a:ext uri="{FF2B5EF4-FFF2-40B4-BE49-F238E27FC236}">
                  <a16:creationId xmlns:a16="http://schemas.microsoft.com/office/drawing/2014/main" id="{C8F311E9-A65A-C918-CA36-5C9E44F96AA5}"/>
                </a:ext>
              </a:extLst>
            </p:cNvPr>
            <p:cNvSpPr/>
            <p:nvPr/>
          </p:nvSpPr>
          <p:spPr>
            <a:xfrm>
              <a:off x="2953997" y="1923458"/>
              <a:ext cx="80691" cy="33621"/>
            </a:xfrm>
            <a:custGeom>
              <a:avLst/>
              <a:gdLst>
                <a:gd name="connsiteX0" fmla="*/ 5512 w 80690"/>
                <a:gd name="connsiteY0" fmla="*/ 27804 h 33621"/>
                <a:gd name="connsiteX1" fmla="*/ 40478 w 80690"/>
                <a:gd name="connsiteY1" fmla="*/ 26459 h 33621"/>
                <a:gd name="connsiteX2" fmla="*/ 75444 w 80690"/>
                <a:gd name="connsiteY2" fmla="*/ 23770 h 33621"/>
                <a:gd name="connsiteX3" fmla="*/ 68047 w 80690"/>
                <a:gd name="connsiteY3" fmla="*/ 12338 h 33621"/>
                <a:gd name="connsiteX4" fmla="*/ 12236 w 80690"/>
                <a:gd name="connsiteY4" fmla="*/ 15028 h 33621"/>
                <a:gd name="connsiteX5" fmla="*/ 5512 w 80690"/>
                <a:gd name="connsiteY5" fmla="*/ 27804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90" h="33621">
                  <a:moveTo>
                    <a:pt x="5512" y="27804"/>
                  </a:moveTo>
                  <a:cubicBezTo>
                    <a:pt x="8874" y="32511"/>
                    <a:pt x="22995" y="27804"/>
                    <a:pt x="40478" y="26459"/>
                  </a:cubicBezTo>
                  <a:cubicBezTo>
                    <a:pt x="57288" y="25114"/>
                    <a:pt x="72082" y="29149"/>
                    <a:pt x="75444" y="23770"/>
                  </a:cubicBezTo>
                  <a:cubicBezTo>
                    <a:pt x="76789" y="21080"/>
                    <a:pt x="74772" y="17045"/>
                    <a:pt x="68047" y="12338"/>
                  </a:cubicBezTo>
                  <a:cubicBezTo>
                    <a:pt x="50564" y="1580"/>
                    <a:pt x="28374" y="2924"/>
                    <a:pt x="12236" y="15028"/>
                  </a:cubicBezTo>
                  <a:cubicBezTo>
                    <a:pt x="5512" y="20407"/>
                    <a:pt x="4167" y="25114"/>
                    <a:pt x="5512" y="2780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" name="Полилиния: фигура 193">
              <a:extLst>
                <a:ext uri="{FF2B5EF4-FFF2-40B4-BE49-F238E27FC236}">
                  <a16:creationId xmlns:a16="http://schemas.microsoft.com/office/drawing/2014/main" id="{C6E34BC3-ACA6-B60A-CC32-517AC57A5DC8}"/>
                </a:ext>
              </a:extLst>
            </p:cNvPr>
            <p:cNvSpPr/>
            <p:nvPr/>
          </p:nvSpPr>
          <p:spPr>
            <a:xfrm>
              <a:off x="2969932" y="1672792"/>
              <a:ext cx="443800" cy="457249"/>
            </a:xfrm>
            <a:custGeom>
              <a:avLst/>
              <a:gdLst>
                <a:gd name="connsiteX0" fmla="*/ 103890 w 443800"/>
                <a:gd name="connsiteY0" fmla="*/ 18241 h 457248"/>
                <a:gd name="connsiteX1" fmla="*/ 249133 w 443800"/>
                <a:gd name="connsiteY1" fmla="*/ 11517 h 457248"/>
                <a:gd name="connsiteX2" fmla="*/ 357394 w 443800"/>
                <a:gd name="connsiteY2" fmla="*/ 49845 h 457248"/>
                <a:gd name="connsiteX3" fmla="*/ 441447 w 443800"/>
                <a:gd name="connsiteY3" fmla="*/ 207192 h 457248"/>
                <a:gd name="connsiteX4" fmla="*/ 427998 w 443800"/>
                <a:gd name="connsiteY4" fmla="*/ 388075 h 457248"/>
                <a:gd name="connsiteX5" fmla="*/ 423291 w 443800"/>
                <a:gd name="connsiteY5" fmla="*/ 387402 h 457248"/>
                <a:gd name="connsiteX6" fmla="*/ 425981 w 443800"/>
                <a:gd name="connsiteY6" fmla="*/ 433800 h 457248"/>
                <a:gd name="connsiteX7" fmla="*/ 389670 w 443800"/>
                <a:gd name="connsiteY7" fmla="*/ 455317 h 457248"/>
                <a:gd name="connsiteX8" fmla="*/ 372187 w 443800"/>
                <a:gd name="connsiteY8" fmla="*/ 406903 h 457248"/>
                <a:gd name="connsiteX9" fmla="*/ 366135 w 443800"/>
                <a:gd name="connsiteY9" fmla="*/ 221313 h 457248"/>
                <a:gd name="connsiteX10" fmla="*/ 296875 w 443800"/>
                <a:gd name="connsiteY10" fmla="*/ 98932 h 457248"/>
                <a:gd name="connsiteX11" fmla="*/ 125407 w 443800"/>
                <a:gd name="connsiteY11" fmla="*/ 110363 h 457248"/>
                <a:gd name="connsiteX12" fmla="*/ 5043 w 443800"/>
                <a:gd name="connsiteY12" fmla="*/ 131208 h 457248"/>
                <a:gd name="connsiteX13" fmla="*/ 103890 w 443800"/>
                <a:gd name="connsiteY13" fmla="*/ 18241 h 45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3800" h="457248">
                  <a:moveTo>
                    <a:pt x="103890" y="18241"/>
                  </a:moveTo>
                  <a:cubicBezTo>
                    <a:pt x="150287" y="-1932"/>
                    <a:pt x="198702" y="5465"/>
                    <a:pt x="249133" y="11517"/>
                  </a:cubicBezTo>
                  <a:cubicBezTo>
                    <a:pt x="288134" y="14879"/>
                    <a:pt x="325117" y="28327"/>
                    <a:pt x="357394" y="49845"/>
                  </a:cubicBezTo>
                  <a:cubicBezTo>
                    <a:pt x="409170" y="85484"/>
                    <a:pt x="436740" y="144657"/>
                    <a:pt x="441447" y="207192"/>
                  </a:cubicBezTo>
                  <a:cubicBezTo>
                    <a:pt x="446154" y="267711"/>
                    <a:pt x="442119" y="328901"/>
                    <a:pt x="427998" y="388075"/>
                  </a:cubicBezTo>
                  <a:lnTo>
                    <a:pt x="423291" y="387402"/>
                  </a:lnTo>
                  <a:cubicBezTo>
                    <a:pt x="427998" y="402196"/>
                    <a:pt x="429343" y="418334"/>
                    <a:pt x="425981" y="433800"/>
                  </a:cubicBezTo>
                  <a:cubicBezTo>
                    <a:pt x="421946" y="449265"/>
                    <a:pt x="405808" y="459352"/>
                    <a:pt x="389670" y="455317"/>
                  </a:cubicBezTo>
                  <a:cubicBezTo>
                    <a:pt x="372860" y="448593"/>
                    <a:pt x="370842" y="425730"/>
                    <a:pt x="372187" y="406903"/>
                  </a:cubicBezTo>
                  <a:cubicBezTo>
                    <a:pt x="374877" y="345039"/>
                    <a:pt x="372860" y="283176"/>
                    <a:pt x="366135" y="221313"/>
                  </a:cubicBezTo>
                  <a:cubicBezTo>
                    <a:pt x="362101" y="174916"/>
                    <a:pt x="333187" y="119777"/>
                    <a:pt x="296875" y="98932"/>
                  </a:cubicBezTo>
                  <a:cubicBezTo>
                    <a:pt x="214167" y="53207"/>
                    <a:pt x="152977" y="98932"/>
                    <a:pt x="125407" y="110363"/>
                  </a:cubicBezTo>
                  <a:cubicBezTo>
                    <a:pt x="79682" y="74052"/>
                    <a:pt x="30595" y="97587"/>
                    <a:pt x="5043" y="131208"/>
                  </a:cubicBezTo>
                  <a:cubicBezTo>
                    <a:pt x="13112" y="82121"/>
                    <a:pt x="57492" y="38414"/>
                    <a:pt x="103890" y="18241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" name="Полилиния: фигура 194">
              <a:extLst>
                <a:ext uri="{FF2B5EF4-FFF2-40B4-BE49-F238E27FC236}">
                  <a16:creationId xmlns:a16="http://schemas.microsoft.com/office/drawing/2014/main" id="{E19B64D5-5ACB-BD55-2242-0C0D26D85397}"/>
                </a:ext>
              </a:extLst>
            </p:cNvPr>
            <p:cNvSpPr/>
            <p:nvPr/>
          </p:nvSpPr>
          <p:spPr>
            <a:xfrm>
              <a:off x="3084916" y="1704017"/>
              <a:ext cx="356385" cy="141209"/>
            </a:xfrm>
            <a:custGeom>
              <a:avLst/>
              <a:gdLst>
                <a:gd name="connsiteX0" fmla="*/ 355376 w 356385"/>
                <a:gd name="connsiteY0" fmla="*/ 134278 h 141209"/>
                <a:gd name="connsiteX1" fmla="*/ 339238 w 356385"/>
                <a:gd name="connsiteY1" fmla="*/ 142347 h 141209"/>
                <a:gd name="connsiteX2" fmla="*/ 293513 w 356385"/>
                <a:gd name="connsiteY2" fmla="*/ 136967 h 141209"/>
                <a:gd name="connsiteX3" fmla="*/ 234340 w 356385"/>
                <a:gd name="connsiteY3" fmla="*/ 107381 h 141209"/>
                <a:gd name="connsiteX4" fmla="*/ 171804 w 356385"/>
                <a:gd name="connsiteY4" fmla="*/ 66363 h 141209"/>
                <a:gd name="connsiteX5" fmla="*/ 109269 w 356385"/>
                <a:gd name="connsiteY5" fmla="*/ 46190 h 141209"/>
                <a:gd name="connsiteX6" fmla="*/ 56147 w 356385"/>
                <a:gd name="connsiteY6" fmla="*/ 55604 h 141209"/>
                <a:gd name="connsiteX7" fmla="*/ 6388 w 356385"/>
                <a:gd name="connsiteY7" fmla="*/ 79811 h 141209"/>
                <a:gd name="connsiteX8" fmla="*/ 5043 w 356385"/>
                <a:gd name="connsiteY8" fmla="*/ 73759 h 141209"/>
                <a:gd name="connsiteX9" fmla="*/ 9750 w 356385"/>
                <a:gd name="connsiteY9" fmla="*/ 60983 h 141209"/>
                <a:gd name="connsiteX10" fmla="*/ 42027 w 356385"/>
                <a:gd name="connsiteY10" fmla="*/ 27362 h 141209"/>
                <a:gd name="connsiteX11" fmla="*/ 109269 w 356385"/>
                <a:gd name="connsiteY11" fmla="*/ 5172 h 141209"/>
                <a:gd name="connsiteX12" fmla="*/ 152304 w 356385"/>
                <a:gd name="connsiteY12" fmla="*/ 9879 h 141209"/>
                <a:gd name="connsiteX13" fmla="*/ 193322 w 356385"/>
                <a:gd name="connsiteY13" fmla="*/ 27362 h 141209"/>
                <a:gd name="connsiteX14" fmla="*/ 257202 w 356385"/>
                <a:gd name="connsiteY14" fmla="*/ 73087 h 141209"/>
                <a:gd name="connsiteX15" fmla="*/ 305617 w 356385"/>
                <a:gd name="connsiteY15" fmla="*/ 106708 h 141209"/>
                <a:gd name="connsiteX16" fmla="*/ 341256 w 356385"/>
                <a:gd name="connsiteY16" fmla="*/ 123519 h 141209"/>
                <a:gd name="connsiteX17" fmla="*/ 355376 w 356385"/>
                <a:gd name="connsiteY17" fmla="*/ 134278 h 14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6385" h="141209">
                  <a:moveTo>
                    <a:pt x="355376" y="134278"/>
                  </a:moveTo>
                  <a:cubicBezTo>
                    <a:pt x="355376" y="136967"/>
                    <a:pt x="349997" y="140329"/>
                    <a:pt x="339238" y="142347"/>
                  </a:cubicBezTo>
                  <a:cubicBezTo>
                    <a:pt x="323772" y="143692"/>
                    <a:pt x="308307" y="142347"/>
                    <a:pt x="293513" y="136967"/>
                  </a:cubicBezTo>
                  <a:cubicBezTo>
                    <a:pt x="272668" y="129571"/>
                    <a:pt x="252495" y="120157"/>
                    <a:pt x="234340" y="107381"/>
                  </a:cubicBezTo>
                  <a:cubicBezTo>
                    <a:pt x="214167" y="93932"/>
                    <a:pt x="193995" y="79139"/>
                    <a:pt x="171804" y="66363"/>
                  </a:cubicBezTo>
                  <a:cubicBezTo>
                    <a:pt x="152977" y="54931"/>
                    <a:pt x="131459" y="47535"/>
                    <a:pt x="109269" y="46190"/>
                  </a:cubicBezTo>
                  <a:cubicBezTo>
                    <a:pt x="91113" y="45518"/>
                    <a:pt x="72958" y="48880"/>
                    <a:pt x="56147" y="55604"/>
                  </a:cubicBezTo>
                  <a:cubicBezTo>
                    <a:pt x="26561" y="67035"/>
                    <a:pt x="11095" y="83173"/>
                    <a:pt x="6388" y="79811"/>
                  </a:cubicBezTo>
                  <a:cubicBezTo>
                    <a:pt x="5043" y="79139"/>
                    <a:pt x="5043" y="77121"/>
                    <a:pt x="5043" y="73759"/>
                  </a:cubicBezTo>
                  <a:cubicBezTo>
                    <a:pt x="5716" y="69052"/>
                    <a:pt x="7733" y="65018"/>
                    <a:pt x="9750" y="60983"/>
                  </a:cubicBezTo>
                  <a:cubicBezTo>
                    <a:pt x="17819" y="47535"/>
                    <a:pt x="28578" y="36104"/>
                    <a:pt x="42027" y="27362"/>
                  </a:cubicBezTo>
                  <a:cubicBezTo>
                    <a:pt x="62199" y="13914"/>
                    <a:pt x="85062" y="6517"/>
                    <a:pt x="109269" y="5172"/>
                  </a:cubicBezTo>
                  <a:cubicBezTo>
                    <a:pt x="123390" y="4500"/>
                    <a:pt x="138183" y="6517"/>
                    <a:pt x="152304" y="9879"/>
                  </a:cubicBezTo>
                  <a:cubicBezTo>
                    <a:pt x="166425" y="13914"/>
                    <a:pt x="180546" y="19965"/>
                    <a:pt x="193322" y="27362"/>
                  </a:cubicBezTo>
                  <a:cubicBezTo>
                    <a:pt x="215512" y="40811"/>
                    <a:pt x="237030" y="56276"/>
                    <a:pt x="257202" y="73087"/>
                  </a:cubicBezTo>
                  <a:cubicBezTo>
                    <a:pt x="272668" y="85863"/>
                    <a:pt x="288806" y="96622"/>
                    <a:pt x="305617" y="106708"/>
                  </a:cubicBezTo>
                  <a:cubicBezTo>
                    <a:pt x="317048" y="113432"/>
                    <a:pt x="328479" y="118812"/>
                    <a:pt x="341256" y="123519"/>
                  </a:cubicBezTo>
                  <a:cubicBezTo>
                    <a:pt x="349997" y="128898"/>
                    <a:pt x="355376" y="130915"/>
                    <a:pt x="355376" y="134278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" name="Полилиния: фигура 195">
              <a:extLst>
                <a:ext uri="{FF2B5EF4-FFF2-40B4-BE49-F238E27FC236}">
                  <a16:creationId xmlns:a16="http://schemas.microsoft.com/office/drawing/2014/main" id="{29348621-6B17-2361-6CA3-52E6568AD7E3}"/>
                </a:ext>
              </a:extLst>
            </p:cNvPr>
            <p:cNvSpPr/>
            <p:nvPr/>
          </p:nvSpPr>
          <p:spPr>
            <a:xfrm>
              <a:off x="3329006" y="1872252"/>
              <a:ext cx="114312" cy="47070"/>
            </a:xfrm>
            <a:custGeom>
              <a:avLst/>
              <a:gdLst>
                <a:gd name="connsiteX0" fmla="*/ 114649 w 114312"/>
                <a:gd name="connsiteY0" fmla="*/ 40682 h 47069"/>
                <a:gd name="connsiteX1" fmla="*/ 97165 w 114312"/>
                <a:gd name="connsiteY1" fmla="*/ 44716 h 47069"/>
                <a:gd name="connsiteX2" fmla="*/ 17147 w 114312"/>
                <a:gd name="connsiteY2" fmla="*/ 18492 h 47069"/>
                <a:gd name="connsiteX3" fmla="*/ 5043 w 114312"/>
                <a:gd name="connsiteY3" fmla="*/ 5043 h 47069"/>
                <a:gd name="connsiteX4" fmla="*/ 19164 w 114312"/>
                <a:gd name="connsiteY4" fmla="*/ 15802 h 47069"/>
                <a:gd name="connsiteX5" fmla="*/ 97165 w 114312"/>
                <a:gd name="connsiteY5" fmla="*/ 40682 h 47069"/>
                <a:gd name="connsiteX6" fmla="*/ 114649 w 114312"/>
                <a:gd name="connsiteY6" fmla="*/ 40682 h 4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12" h="47069">
                  <a:moveTo>
                    <a:pt x="114649" y="40682"/>
                  </a:moveTo>
                  <a:cubicBezTo>
                    <a:pt x="109269" y="43371"/>
                    <a:pt x="103217" y="44044"/>
                    <a:pt x="97165" y="44716"/>
                  </a:cubicBezTo>
                  <a:cubicBezTo>
                    <a:pt x="68251" y="46733"/>
                    <a:pt x="39337" y="37320"/>
                    <a:pt x="17147" y="18492"/>
                  </a:cubicBezTo>
                  <a:cubicBezTo>
                    <a:pt x="12440" y="15130"/>
                    <a:pt x="8405" y="10423"/>
                    <a:pt x="5043" y="5043"/>
                  </a:cubicBezTo>
                  <a:cubicBezTo>
                    <a:pt x="9750" y="8405"/>
                    <a:pt x="14457" y="11767"/>
                    <a:pt x="19164" y="15802"/>
                  </a:cubicBezTo>
                  <a:cubicBezTo>
                    <a:pt x="41354" y="32613"/>
                    <a:pt x="68924" y="41354"/>
                    <a:pt x="97165" y="40682"/>
                  </a:cubicBezTo>
                  <a:cubicBezTo>
                    <a:pt x="107924" y="41354"/>
                    <a:pt x="114649" y="40009"/>
                    <a:pt x="114649" y="40682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" name="Полилиния: фигура 196">
              <a:extLst>
                <a:ext uri="{FF2B5EF4-FFF2-40B4-BE49-F238E27FC236}">
                  <a16:creationId xmlns:a16="http://schemas.microsoft.com/office/drawing/2014/main" id="{FF05629B-0FF0-4C62-1936-B0B0622FBFB4}"/>
                </a:ext>
              </a:extLst>
            </p:cNvPr>
            <p:cNvSpPr/>
            <p:nvPr/>
          </p:nvSpPr>
          <p:spPr>
            <a:xfrm>
              <a:off x="3333713" y="1896459"/>
              <a:ext cx="154658" cy="107588"/>
            </a:xfrm>
            <a:custGeom>
              <a:avLst/>
              <a:gdLst>
                <a:gd name="connsiteX0" fmla="*/ 150287 w 154657"/>
                <a:gd name="connsiteY0" fmla="*/ 107924 h 107587"/>
                <a:gd name="connsiteX1" fmla="*/ 143563 w 154657"/>
                <a:gd name="connsiteY1" fmla="*/ 106579 h 107587"/>
                <a:gd name="connsiteX2" fmla="*/ 125407 w 154657"/>
                <a:gd name="connsiteY2" fmla="*/ 99855 h 107587"/>
                <a:gd name="connsiteX3" fmla="*/ 68924 w 154657"/>
                <a:gd name="connsiteY3" fmla="*/ 68924 h 107587"/>
                <a:gd name="connsiteX4" fmla="*/ 21181 w 154657"/>
                <a:gd name="connsiteY4" fmla="*/ 25888 h 107587"/>
                <a:gd name="connsiteX5" fmla="*/ 8405 w 154657"/>
                <a:gd name="connsiteY5" fmla="*/ 11095 h 107587"/>
                <a:gd name="connsiteX6" fmla="*/ 5043 w 154657"/>
                <a:gd name="connsiteY6" fmla="*/ 5043 h 107587"/>
                <a:gd name="connsiteX7" fmla="*/ 23199 w 154657"/>
                <a:gd name="connsiteY7" fmla="*/ 23871 h 107587"/>
                <a:gd name="connsiteX8" fmla="*/ 71613 w 154657"/>
                <a:gd name="connsiteY8" fmla="*/ 64889 h 107587"/>
                <a:gd name="connsiteX9" fmla="*/ 126080 w 154657"/>
                <a:gd name="connsiteY9" fmla="*/ 96493 h 107587"/>
                <a:gd name="connsiteX10" fmla="*/ 150287 w 154657"/>
                <a:gd name="connsiteY10" fmla="*/ 107924 h 10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657" h="107587">
                  <a:moveTo>
                    <a:pt x="150287" y="107924"/>
                  </a:moveTo>
                  <a:cubicBezTo>
                    <a:pt x="150287" y="107924"/>
                    <a:pt x="147597" y="107924"/>
                    <a:pt x="143563" y="106579"/>
                  </a:cubicBezTo>
                  <a:cubicBezTo>
                    <a:pt x="137511" y="104562"/>
                    <a:pt x="131459" y="102545"/>
                    <a:pt x="125407" y="99855"/>
                  </a:cubicBezTo>
                  <a:cubicBezTo>
                    <a:pt x="105234" y="91786"/>
                    <a:pt x="86407" y="81027"/>
                    <a:pt x="68924" y="68924"/>
                  </a:cubicBezTo>
                  <a:cubicBezTo>
                    <a:pt x="51440" y="56820"/>
                    <a:pt x="35302" y="42027"/>
                    <a:pt x="21181" y="25888"/>
                  </a:cubicBezTo>
                  <a:cubicBezTo>
                    <a:pt x="16474" y="21181"/>
                    <a:pt x="12440" y="15802"/>
                    <a:pt x="8405" y="11095"/>
                  </a:cubicBezTo>
                  <a:cubicBezTo>
                    <a:pt x="7060" y="9078"/>
                    <a:pt x="5716" y="7733"/>
                    <a:pt x="5043" y="5043"/>
                  </a:cubicBezTo>
                  <a:cubicBezTo>
                    <a:pt x="11767" y="11095"/>
                    <a:pt x="17819" y="17147"/>
                    <a:pt x="23199" y="23871"/>
                  </a:cubicBezTo>
                  <a:cubicBezTo>
                    <a:pt x="37992" y="38664"/>
                    <a:pt x="54130" y="52785"/>
                    <a:pt x="71613" y="64889"/>
                  </a:cubicBezTo>
                  <a:cubicBezTo>
                    <a:pt x="89096" y="76993"/>
                    <a:pt x="107252" y="87751"/>
                    <a:pt x="126080" y="96493"/>
                  </a:cubicBezTo>
                  <a:cubicBezTo>
                    <a:pt x="140873" y="103890"/>
                    <a:pt x="150287" y="107252"/>
                    <a:pt x="150287" y="10792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8" name="Полилиния: фигура 197">
              <a:extLst>
                <a:ext uri="{FF2B5EF4-FFF2-40B4-BE49-F238E27FC236}">
                  <a16:creationId xmlns:a16="http://schemas.microsoft.com/office/drawing/2014/main" id="{05ADED6F-CC2A-8748-31D6-8947B503A877}"/>
                </a:ext>
              </a:extLst>
            </p:cNvPr>
            <p:cNvSpPr/>
            <p:nvPr/>
          </p:nvSpPr>
          <p:spPr>
            <a:xfrm>
              <a:off x="3078814" y="1667835"/>
              <a:ext cx="87415" cy="114312"/>
            </a:xfrm>
            <a:custGeom>
              <a:avLst/>
              <a:gdLst>
                <a:gd name="connsiteX0" fmla="*/ 86457 w 87415"/>
                <a:gd name="connsiteY0" fmla="*/ 5043 h 114312"/>
                <a:gd name="connsiteX1" fmla="*/ 66957 w 87415"/>
                <a:gd name="connsiteY1" fmla="*/ 13785 h 114312"/>
                <a:gd name="connsiteX2" fmla="*/ 25266 w 87415"/>
                <a:gd name="connsiteY2" fmla="*/ 44044 h 114312"/>
                <a:gd name="connsiteX3" fmla="*/ 7783 w 87415"/>
                <a:gd name="connsiteY3" fmla="*/ 91114 h 114312"/>
                <a:gd name="connsiteX4" fmla="*/ 11145 w 87415"/>
                <a:gd name="connsiteY4" fmla="*/ 111959 h 114312"/>
                <a:gd name="connsiteX5" fmla="*/ 8456 w 87415"/>
                <a:gd name="connsiteY5" fmla="*/ 106579 h 114312"/>
                <a:gd name="connsiteX6" fmla="*/ 5094 w 87415"/>
                <a:gd name="connsiteY6" fmla="*/ 90441 h 114312"/>
                <a:gd name="connsiteX7" fmla="*/ 22577 w 87415"/>
                <a:gd name="connsiteY7" fmla="*/ 40682 h 114312"/>
                <a:gd name="connsiteX8" fmla="*/ 66284 w 87415"/>
                <a:gd name="connsiteY8" fmla="*/ 10423 h 114312"/>
                <a:gd name="connsiteX9" fmla="*/ 86457 w 87415"/>
                <a:gd name="connsiteY9" fmla="*/ 5043 h 1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415" h="114312">
                  <a:moveTo>
                    <a:pt x="86457" y="5043"/>
                  </a:moveTo>
                  <a:cubicBezTo>
                    <a:pt x="86457" y="5716"/>
                    <a:pt x="79060" y="8405"/>
                    <a:pt x="66957" y="13785"/>
                  </a:cubicBezTo>
                  <a:cubicBezTo>
                    <a:pt x="50819" y="21181"/>
                    <a:pt x="36698" y="31268"/>
                    <a:pt x="25266" y="44044"/>
                  </a:cubicBezTo>
                  <a:cubicBezTo>
                    <a:pt x="13835" y="57492"/>
                    <a:pt x="7783" y="73630"/>
                    <a:pt x="7783" y="91114"/>
                  </a:cubicBezTo>
                  <a:cubicBezTo>
                    <a:pt x="8456" y="98510"/>
                    <a:pt x="9128" y="105234"/>
                    <a:pt x="11145" y="111959"/>
                  </a:cubicBezTo>
                  <a:cubicBezTo>
                    <a:pt x="9801" y="110614"/>
                    <a:pt x="9128" y="108597"/>
                    <a:pt x="8456" y="106579"/>
                  </a:cubicBezTo>
                  <a:cubicBezTo>
                    <a:pt x="6438" y="101200"/>
                    <a:pt x="5094" y="95821"/>
                    <a:pt x="5094" y="90441"/>
                  </a:cubicBezTo>
                  <a:cubicBezTo>
                    <a:pt x="4421" y="72286"/>
                    <a:pt x="10473" y="54130"/>
                    <a:pt x="22577" y="40682"/>
                  </a:cubicBezTo>
                  <a:cubicBezTo>
                    <a:pt x="34680" y="27233"/>
                    <a:pt x="49474" y="17147"/>
                    <a:pt x="66284" y="10423"/>
                  </a:cubicBezTo>
                  <a:cubicBezTo>
                    <a:pt x="71664" y="8405"/>
                    <a:pt x="79060" y="5716"/>
                    <a:pt x="86457" y="5043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9" name="Полилиния: фигура 198">
              <a:extLst>
                <a:ext uri="{FF2B5EF4-FFF2-40B4-BE49-F238E27FC236}">
                  <a16:creationId xmlns:a16="http://schemas.microsoft.com/office/drawing/2014/main" id="{BF9B9C05-35D5-FA97-32B1-A606BCB0C57D}"/>
                </a:ext>
              </a:extLst>
            </p:cNvPr>
            <p:cNvSpPr/>
            <p:nvPr/>
          </p:nvSpPr>
          <p:spPr>
            <a:xfrm>
              <a:off x="3062922" y="1638678"/>
              <a:ext cx="53794" cy="141209"/>
            </a:xfrm>
            <a:custGeom>
              <a:avLst/>
              <a:gdLst>
                <a:gd name="connsiteX0" fmla="*/ 52589 w 53793"/>
                <a:gd name="connsiteY0" fmla="*/ 5286 h 141209"/>
                <a:gd name="connsiteX1" fmla="*/ 36451 w 53793"/>
                <a:gd name="connsiteY1" fmla="*/ 20079 h 141209"/>
                <a:gd name="connsiteX2" fmla="*/ 14261 w 53793"/>
                <a:gd name="connsiteY2" fmla="*/ 117581 h 141209"/>
                <a:gd name="connsiteX3" fmla="*/ 23002 w 53793"/>
                <a:gd name="connsiteY3" fmla="*/ 137753 h 141209"/>
                <a:gd name="connsiteX4" fmla="*/ 18968 w 53793"/>
                <a:gd name="connsiteY4" fmla="*/ 133046 h 141209"/>
                <a:gd name="connsiteX5" fmla="*/ 11571 w 53793"/>
                <a:gd name="connsiteY5" fmla="*/ 118253 h 141209"/>
                <a:gd name="connsiteX6" fmla="*/ 33761 w 53793"/>
                <a:gd name="connsiteY6" fmla="*/ 18062 h 141209"/>
                <a:gd name="connsiteX7" fmla="*/ 46537 w 53793"/>
                <a:gd name="connsiteY7" fmla="*/ 7975 h 141209"/>
                <a:gd name="connsiteX8" fmla="*/ 52589 w 53793"/>
                <a:gd name="connsiteY8" fmla="*/ 5286 h 14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93" h="141209">
                  <a:moveTo>
                    <a:pt x="52589" y="5286"/>
                  </a:moveTo>
                  <a:cubicBezTo>
                    <a:pt x="52589" y="5286"/>
                    <a:pt x="45865" y="9993"/>
                    <a:pt x="36451" y="20079"/>
                  </a:cubicBezTo>
                  <a:cubicBezTo>
                    <a:pt x="10899" y="45631"/>
                    <a:pt x="2830" y="83287"/>
                    <a:pt x="14261" y="117581"/>
                  </a:cubicBezTo>
                  <a:cubicBezTo>
                    <a:pt x="18296" y="130357"/>
                    <a:pt x="23675" y="137081"/>
                    <a:pt x="23002" y="137753"/>
                  </a:cubicBezTo>
                  <a:cubicBezTo>
                    <a:pt x="22330" y="138426"/>
                    <a:pt x="21658" y="136409"/>
                    <a:pt x="18968" y="133046"/>
                  </a:cubicBezTo>
                  <a:cubicBezTo>
                    <a:pt x="15606" y="128339"/>
                    <a:pt x="13588" y="123632"/>
                    <a:pt x="11571" y="118253"/>
                  </a:cubicBezTo>
                  <a:cubicBezTo>
                    <a:pt x="-2550" y="83287"/>
                    <a:pt x="6864" y="43614"/>
                    <a:pt x="33761" y="18062"/>
                  </a:cubicBezTo>
                  <a:cubicBezTo>
                    <a:pt x="37796" y="14027"/>
                    <a:pt x="41830" y="10665"/>
                    <a:pt x="46537" y="7975"/>
                  </a:cubicBezTo>
                  <a:cubicBezTo>
                    <a:pt x="50572" y="5286"/>
                    <a:pt x="52589" y="4613"/>
                    <a:pt x="52589" y="5286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0" name="Полилиния: фигура 199">
              <a:extLst>
                <a:ext uri="{FF2B5EF4-FFF2-40B4-BE49-F238E27FC236}">
                  <a16:creationId xmlns:a16="http://schemas.microsoft.com/office/drawing/2014/main" id="{D3B4665D-B293-C6A0-9014-8E907145D209}"/>
                </a:ext>
              </a:extLst>
            </p:cNvPr>
            <p:cNvSpPr/>
            <p:nvPr/>
          </p:nvSpPr>
          <p:spPr>
            <a:xfrm>
              <a:off x="3337075" y="2041675"/>
              <a:ext cx="60518" cy="40345"/>
            </a:xfrm>
            <a:custGeom>
              <a:avLst/>
              <a:gdLst>
                <a:gd name="connsiteX0" fmla="*/ 56820 w 60518"/>
                <a:gd name="connsiteY0" fmla="*/ 38693 h 40345"/>
                <a:gd name="connsiteX1" fmla="*/ 26561 w 60518"/>
                <a:gd name="connsiteY1" fmla="*/ 28606 h 40345"/>
                <a:gd name="connsiteX2" fmla="*/ 5043 w 60518"/>
                <a:gd name="connsiteY2" fmla="*/ 5072 h 40345"/>
                <a:gd name="connsiteX3" fmla="*/ 28578 w 60518"/>
                <a:gd name="connsiteY3" fmla="*/ 25244 h 40345"/>
                <a:gd name="connsiteX4" fmla="*/ 56820 w 60518"/>
                <a:gd name="connsiteY4" fmla="*/ 38693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18" h="40345">
                  <a:moveTo>
                    <a:pt x="56820" y="38693"/>
                  </a:moveTo>
                  <a:cubicBezTo>
                    <a:pt x="46061" y="38693"/>
                    <a:pt x="35302" y="35331"/>
                    <a:pt x="26561" y="28606"/>
                  </a:cubicBezTo>
                  <a:cubicBezTo>
                    <a:pt x="17147" y="23227"/>
                    <a:pt x="9750" y="15158"/>
                    <a:pt x="5043" y="5072"/>
                  </a:cubicBezTo>
                  <a:cubicBezTo>
                    <a:pt x="6388" y="4399"/>
                    <a:pt x="14457" y="15830"/>
                    <a:pt x="28578" y="25244"/>
                  </a:cubicBezTo>
                  <a:cubicBezTo>
                    <a:pt x="42699" y="34658"/>
                    <a:pt x="57492" y="37348"/>
                    <a:pt x="56820" y="38693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1" name="Полилиния: фигура 200">
              <a:extLst>
                <a:ext uri="{FF2B5EF4-FFF2-40B4-BE49-F238E27FC236}">
                  <a16:creationId xmlns:a16="http://schemas.microsoft.com/office/drawing/2014/main" id="{D1127583-889A-2F9E-EA57-8D38B3395250}"/>
                </a:ext>
              </a:extLst>
            </p:cNvPr>
            <p:cNvSpPr/>
            <p:nvPr/>
          </p:nvSpPr>
          <p:spPr>
            <a:xfrm>
              <a:off x="3335730" y="2061876"/>
              <a:ext cx="67242" cy="40345"/>
            </a:xfrm>
            <a:custGeom>
              <a:avLst/>
              <a:gdLst>
                <a:gd name="connsiteX0" fmla="*/ 64217 w 67242"/>
                <a:gd name="connsiteY0" fmla="*/ 35975 h 40345"/>
                <a:gd name="connsiteX1" fmla="*/ 5043 w 67242"/>
                <a:gd name="connsiteY1" fmla="*/ 5043 h 40345"/>
                <a:gd name="connsiteX2" fmla="*/ 32613 w 67242"/>
                <a:gd name="connsiteY2" fmla="*/ 25216 h 40345"/>
                <a:gd name="connsiteX3" fmla="*/ 64217 w 67242"/>
                <a:gd name="connsiteY3" fmla="*/ 35975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42" h="40345">
                  <a:moveTo>
                    <a:pt x="64217" y="35975"/>
                  </a:moveTo>
                  <a:cubicBezTo>
                    <a:pt x="40009" y="37320"/>
                    <a:pt x="17147" y="25216"/>
                    <a:pt x="5043" y="5043"/>
                  </a:cubicBezTo>
                  <a:cubicBezTo>
                    <a:pt x="13785" y="12440"/>
                    <a:pt x="22526" y="19164"/>
                    <a:pt x="32613" y="25216"/>
                  </a:cubicBezTo>
                  <a:cubicBezTo>
                    <a:pt x="42027" y="29251"/>
                    <a:pt x="52785" y="33285"/>
                    <a:pt x="64217" y="35975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2" name="Полилиния: фигура 201">
              <a:extLst>
                <a:ext uri="{FF2B5EF4-FFF2-40B4-BE49-F238E27FC236}">
                  <a16:creationId xmlns:a16="http://schemas.microsoft.com/office/drawing/2014/main" id="{6E66F4F3-E284-912C-C756-DD6693E929D3}"/>
                </a:ext>
              </a:extLst>
            </p:cNvPr>
            <p:cNvSpPr/>
            <p:nvPr/>
          </p:nvSpPr>
          <p:spPr>
            <a:xfrm>
              <a:off x="2916631" y="1751216"/>
              <a:ext cx="47070" cy="73967"/>
            </a:xfrm>
            <a:custGeom>
              <a:avLst/>
              <a:gdLst>
                <a:gd name="connsiteX0" fmla="*/ 47585 w 47069"/>
                <a:gd name="connsiteY0" fmla="*/ 73630 h 73966"/>
                <a:gd name="connsiteX1" fmla="*/ 34809 w 47069"/>
                <a:gd name="connsiteY1" fmla="*/ 69596 h 73966"/>
                <a:gd name="connsiteX2" fmla="*/ 13291 w 47069"/>
                <a:gd name="connsiteY2" fmla="*/ 47406 h 73966"/>
                <a:gd name="connsiteX3" fmla="*/ 5222 w 47069"/>
                <a:gd name="connsiteY3" fmla="*/ 17819 h 73966"/>
                <a:gd name="connsiteX4" fmla="*/ 7239 w 47069"/>
                <a:gd name="connsiteY4" fmla="*/ 5043 h 73966"/>
                <a:gd name="connsiteX5" fmla="*/ 7912 w 47069"/>
                <a:gd name="connsiteY5" fmla="*/ 17819 h 73966"/>
                <a:gd name="connsiteX6" fmla="*/ 16653 w 47069"/>
                <a:gd name="connsiteY6" fmla="*/ 45389 h 73966"/>
                <a:gd name="connsiteX7" fmla="*/ 36154 w 47069"/>
                <a:gd name="connsiteY7" fmla="*/ 66906 h 73966"/>
                <a:gd name="connsiteX8" fmla="*/ 47585 w 47069"/>
                <a:gd name="connsiteY8" fmla="*/ 73630 h 7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9" h="73966">
                  <a:moveTo>
                    <a:pt x="47585" y="73630"/>
                  </a:moveTo>
                  <a:cubicBezTo>
                    <a:pt x="42878" y="73630"/>
                    <a:pt x="38843" y="71613"/>
                    <a:pt x="34809" y="69596"/>
                  </a:cubicBezTo>
                  <a:cubicBezTo>
                    <a:pt x="26067" y="64217"/>
                    <a:pt x="17998" y="56820"/>
                    <a:pt x="13291" y="47406"/>
                  </a:cubicBezTo>
                  <a:cubicBezTo>
                    <a:pt x="7912" y="38664"/>
                    <a:pt x="5222" y="27906"/>
                    <a:pt x="5222" y="17819"/>
                  </a:cubicBezTo>
                  <a:cubicBezTo>
                    <a:pt x="4550" y="13785"/>
                    <a:pt x="5895" y="9078"/>
                    <a:pt x="7239" y="5043"/>
                  </a:cubicBezTo>
                  <a:cubicBezTo>
                    <a:pt x="7912" y="9078"/>
                    <a:pt x="7912" y="13112"/>
                    <a:pt x="7912" y="17819"/>
                  </a:cubicBezTo>
                  <a:cubicBezTo>
                    <a:pt x="8584" y="27906"/>
                    <a:pt x="11946" y="37320"/>
                    <a:pt x="16653" y="45389"/>
                  </a:cubicBezTo>
                  <a:cubicBezTo>
                    <a:pt x="21360" y="54130"/>
                    <a:pt x="28084" y="61527"/>
                    <a:pt x="36154" y="66906"/>
                  </a:cubicBezTo>
                  <a:cubicBezTo>
                    <a:pt x="43550" y="71613"/>
                    <a:pt x="48257" y="72958"/>
                    <a:pt x="47585" y="7363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3" name="Полилиния: фигура 202">
              <a:extLst>
                <a:ext uri="{FF2B5EF4-FFF2-40B4-BE49-F238E27FC236}">
                  <a16:creationId xmlns:a16="http://schemas.microsoft.com/office/drawing/2014/main" id="{B594862E-4361-E878-D723-BC78B61F8F93}"/>
                </a:ext>
              </a:extLst>
            </p:cNvPr>
            <p:cNvSpPr/>
            <p:nvPr/>
          </p:nvSpPr>
          <p:spPr>
            <a:xfrm>
              <a:off x="2939000" y="1735077"/>
              <a:ext cx="40345" cy="67242"/>
            </a:xfrm>
            <a:custGeom>
              <a:avLst/>
              <a:gdLst>
                <a:gd name="connsiteX0" fmla="*/ 38664 w 40345"/>
                <a:gd name="connsiteY0" fmla="*/ 63544 h 67242"/>
                <a:gd name="connsiteX1" fmla="*/ 17819 w 40345"/>
                <a:gd name="connsiteY1" fmla="*/ 36647 h 67242"/>
                <a:gd name="connsiteX2" fmla="*/ 5043 w 40345"/>
                <a:gd name="connsiteY2" fmla="*/ 5043 h 67242"/>
                <a:gd name="connsiteX3" fmla="*/ 21182 w 40345"/>
                <a:gd name="connsiteY3" fmla="*/ 34630 h 67242"/>
                <a:gd name="connsiteX4" fmla="*/ 38664 w 40345"/>
                <a:gd name="connsiteY4" fmla="*/ 63544 h 6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5" h="67242">
                  <a:moveTo>
                    <a:pt x="38664" y="63544"/>
                  </a:moveTo>
                  <a:cubicBezTo>
                    <a:pt x="29923" y="56147"/>
                    <a:pt x="22526" y="47406"/>
                    <a:pt x="17819" y="36647"/>
                  </a:cubicBezTo>
                  <a:cubicBezTo>
                    <a:pt x="11095" y="27233"/>
                    <a:pt x="7061" y="16474"/>
                    <a:pt x="5043" y="5043"/>
                  </a:cubicBezTo>
                  <a:cubicBezTo>
                    <a:pt x="6388" y="5043"/>
                    <a:pt x="11767" y="18492"/>
                    <a:pt x="21182" y="34630"/>
                  </a:cubicBezTo>
                  <a:cubicBezTo>
                    <a:pt x="29923" y="50768"/>
                    <a:pt x="40009" y="62872"/>
                    <a:pt x="38664" y="6354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4" name="Полилиния: фигура 203">
              <a:extLst>
                <a:ext uri="{FF2B5EF4-FFF2-40B4-BE49-F238E27FC236}">
                  <a16:creationId xmlns:a16="http://schemas.microsoft.com/office/drawing/2014/main" id="{5AC243E3-4102-BACF-56B8-7CDBE9996C02}"/>
                </a:ext>
              </a:extLst>
            </p:cNvPr>
            <p:cNvSpPr/>
            <p:nvPr/>
          </p:nvSpPr>
          <p:spPr>
            <a:xfrm>
              <a:off x="3251005" y="1996563"/>
              <a:ext cx="40345" cy="20173"/>
            </a:xfrm>
            <a:custGeom>
              <a:avLst/>
              <a:gdLst>
                <a:gd name="connsiteX0" fmla="*/ 35975 w 40345"/>
                <a:gd name="connsiteY0" fmla="*/ 5130 h 20172"/>
                <a:gd name="connsiteX1" fmla="*/ 21854 w 40345"/>
                <a:gd name="connsiteY1" fmla="*/ 13872 h 20172"/>
                <a:gd name="connsiteX2" fmla="*/ 5043 w 40345"/>
                <a:gd name="connsiteY2" fmla="*/ 17234 h 20172"/>
                <a:gd name="connsiteX3" fmla="*/ 20509 w 40345"/>
                <a:gd name="connsiteY3" fmla="*/ 10510 h 20172"/>
                <a:gd name="connsiteX4" fmla="*/ 35975 w 40345"/>
                <a:gd name="connsiteY4" fmla="*/ 5130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5" h="20172">
                  <a:moveTo>
                    <a:pt x="35975" y="5130"/>
                  </a:moveTo>
                  <a:cubicBezTo>
                    <a:pt x="36647" y="5803"/>
                    <a:pt x="30595" y="10510"/>
                    <a:pt x="21854" y="13872"/>
                  </a:cubicBezTo>
                  <a:cubicBezTo>
                    <a:pt x="16474" y="16561"/>
                    <a:pt x="11095" y="17906"/>
                    <a:pt x="5043" y="17234"/>
                  </a:cubicBezTo>
                  <a:cubicBezTo>
                    <a:pt x="9750" y="14544"/>
                    <a:pt x="15130" y="12527"/>
                    <a:pt x="20509" y="10510"/>
                  </a:cubicBezTo>
                  <a:cubicBezTo>
                    <a:pt x="28578" y="7820"/>
                    <a:pt x="35302" y="4458"/>
                    <a:pt x="35975" y="5130"/>
                  </a:cubicBezTo>
                  <a:close/>
                </a:path>
              </a:pathLst>
            </a:custGeom>
            <a:solidFill>
              <a:srgbClr val="CE8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5" name="Полилиния: фигура 204">
              <a:extLst>
                <a:ext uri="{FF2B5EF4-FFF2-40B4-BE49-F238E27FC236}">
                  <a16:creationId xmlns:a16="http://schemas.microsoft.com/office/drawing/2014/main" id="{83F15116-2AFF-9E1C-5C37-6038CA31C555}"/>
                </a:ext>
              </a:extLst>
            </p:cNvPr>
            <p:cNvSpPr/>
            <p:nvPr/>
          </p:nvSpPr>
          <p:spPr>
            <a:xfrm>
              <a:off x="3257057" y="2013125"/>
              <a:ext cx="47070" cy="13448"/>
            </a:xfrm>
            <a:custGeom>
              <a:avLst/>
              <a:gdLst>
                <a:gd name="connsiteX0" fmla="*/ 44716 w 47069"/>
                <a:gd name="connsiteY0" fmla="*/ 8742 h 13448"/>
                <a:gd name="connsiteX1" fmla="*/ 5043 w 47069"/>
                <a:gd name="connsiteY1" fmla="*/ 6052 h 13448"/>
                <a:gd name="connsiteX2" fmla="*/ 25216 w 47069"/>
                <a:gd name="connsiteY2" fmla="*/ 6052 h 13448"/>
                <a:gd name="connsiteX3" fmla="*/ 44716 w 47069"/>
                <a:gd name="connsiteY3" fmla="*/ 8742 h 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69" h="13448">
                  <a:moveTo>
                    <a:pt x="44716" y="8742"/>
                  </a:moveTo>
                  <a:cubicBezTo>
                    <a:pt x="31268" y="10086"/>
                    <a:pt x="17819" y="9414"/>
                    <a:pt x="5043" y="6052"/>
                  </a:cubicBezTo>
                  <a:cubicBezTo>
                    <a:pt x="11767" y="4707"/>
                    <a:pt x="18492" y="4707"/>
                    <a:pt x="25216" y="6052"/>
                  </a:cubicBezTo>
                  <a:cubicBezTo>
                    <a:pt x="31268" y="6052"/>
                    <a:pt x="37992" y="6724"/>
                    <a:pt x="44716" y="8742"/>
                  </a:cubicBezTo>
                  <a:close/>
                </a:path>
              </a:pathLst>
            </a:custGeom>
            <a:solidFill>
              <a:srgbClr val="CE8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6" name="Полилиния: фигура 205">
              <a:extLst>
                <a:ext uri="{FF2B5EF4-FFF2-40B4-BE49-F238E27FC236}">
                  <a16:creationId xmlns:a16="http://schemas.microsoft.com/office/drawing/2014/main" id="{7F4A198F-C1D4-74E8-852B-6745C0789958}"/>
                </a:ext>
              </a:extLst>
            </p:cNvPr>
            <p:cNvSpPr/>
            <p:nvPr/>
          </p:nvSpPr>
          <p:spPr>
            <a:xfrm>
              <a:off x="2926224" y="2028927"/>
              <a:ext cx="26897" cy="13448"/>
            </a:xfrm>
            <a:custGeom>
              <a:avLst/>
              <a:gdLst>
                <a:gd name="connsiteX0" fmla="*/ 26561 w 26896"/>
                <a:gd name="connsiteY0" fmla="*/ 7060 h 13448"/>
                <a:gd name="connsiteX1" fmla="*/ 15802 w 26896"/>
                <a:gd name="connsiteY1" fmla="*/ 9078 h 13448"/>
                <a:gd name="connsiteX2" fmla="*/ 5043 w 26896"/>
                <a:gd name="connsiteY2" fmla="*/ 7060 h 13448"/>
                <a:gd name="connsiteX3" fmla="*/ 15802 w 26896"/>
                <a:gd name="connsiteY3" fmla="*/ 5043 h 13448"/>
                <a:gd name="connsiteX4" fmla="*/ 26561 w 26896"/>
                <a:gd name="connsiteY4" fmla="*/ 7060 h 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6" h="13448">
                  <a:moveTo>
                    <a:pt x="26561" y="7060"/>
                  </a:moveTo>
                  <a:cubicBezTo>
                    <a:pt x="26561" y="7733"/>
                    <a:pt x="21854" y="9078"/>
                    <a:pt x="15802" y="9078"/>
                  </a:cubicBezTo>
                  <a:cubicBezTo>
                    <a:pt x="9750" y="9078"/>
                    <a:pt x="5043" y="8405"/>
                    <a:pt x="5043" y="7060"/>
                  </a:cubicBezTo>
                  <a:cubicBezTo>
                    <a:pt x="5043" y="5716"/>
                    <a:pt x="9750" y="5043"/>
                    <a:pt x="15802" y="5043"/>
                  </a:cubicBezTo>
                  <a:cubicBezTo>
                    <a:pt x="21854" y="5043"/>
                    <a:pt x="26561" y="6388"/>
                    <a:pt x="26561" y="7060"/>
                  </a:cubicBezTo>
                  <a:close/>
                </a:path>
              </a:pathLst>
            </a:custGeom>
            <a:solidFill>
              <a:srgbClr val="CE8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7" name="Полилиния: фигура 206">
              <a:extLst>
                <a:ext uri="{FF2B5EF4-FFF2-40B4-BE49-F238E27FC236}">
                  <a16:creationId xmlns:a16="http://schemas.microsoft.com/office/drawing/2014/main" id="{2F65EF15-C23B-6098-1D8B-BCF7CB052EF5}"/>
                </a:ext>
              </a:extLst>
            </p:cNvPr>
            <p:cNvSpPr/>
            <p:nvPr/>
          </p:nvSpPr>
          <p:spPr>
            <a:xfrm>
              <a:off x="2926138" y="2010600"/>
              <a:ext cx="26897" cy="20173"/>
            </a:xfrm>
            <a:custGeom>
              <a:avLst/>
              <a:gdLst>
                <a:gd name="connsiteX0" fmla="*/ 21939 w 26896"/>
                <a:gd name="connsiteY0" fmla="*/ 15301 h 20172"/>
                <a:gd name="connsiteX1" fmla="*/ 12526 w 26896"/>
                <a:gd name="connsiteY1" fmla="*/ 11939 h 20172"/>
                <a:gd name="connsiteX2" fmla="*/ 5129 w 26896"/>
                <a:gd name="connsiteY2" fmla="*/ 5215 h 20172"/>
                <a:gd name="connsiteX3" fmla="*/ 14543 w 26896"/>
                <a:gd name="connsiteY3" fmla="*/ 8577 h 20172"/>
                <a:gd name="connsiteX4" fmla="*/ 21939 w 26896"/>
                <a:gd name="connsiteY4" fmla="*/ 15301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6" h="20172">
                  <a:moveTo>
                    <a:pt x="21939" y="15301"/>
                  </a:moveTo>
                  <a:cubicBezTo>
                    <a:pt x="21939" y="15973"/>
                    <a:pt x="17233" y="14628"/>
                    <a:pt x="12526" y="11939"/>
                  </a:cubicBezTo>
                  <a:cubicBezTo>
                    <a:pt x="7819" y="9249"/>
                    <a:pt x="4456" y="5887"/>
                    <a:pt x="5129" y="5215"/>
                  </a:cubicBezTo>
                  <a:cubicBezTo>
                    <a:pt x="5801" y="4542"/>
                    <a:pt x="9836" y="5887"/>
                    <a:pt x="14543" y="8577"/>
                  </a:cubicBezTo>
                  <a:cubicBezTo>
                    <a:pt x="19250" y="11266"/>
                    <a:pt x="22612" y="13956"/>
                    <a:pt x="21939" y="15301"/>
                  </a:cubicBezTo>
                  <a:close/>
                </a:path>
              </a:pathLst>
            </a:custGeom>
            <a:solidFill>
              <a:srgbClr val="CE8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8" name="Полилиния: фигура 207">
              <a:extLst>
                <a:ext uri="{FF2B5EF4-FFF2-40B4-BE49-F238E27FC236}">
                  <a16:creationId xmlns:a16="http://schemas.microsoft.com/office/drawing/2014/main" id="{1A3566FA-6F98-3DC7-88A7-897F58FF1D5F}"/>
                </a:ext>
              </a:extLst>
            </p:cNvPr>
            <p:cNvSpPr/>
            <p:nvPr/>
          </p:nvSpPr>
          <p:spPr>
            <a:xfrm>
              <a:off x="3040536" y="1838631"/>
              <a:ext cx="121036" cy="40345"/>
            </a:xfrm>
            <a:custGeom>
              <a:avLst/>
              <a:gdLst>
                <a:gd name="connsiteX0" fmla="*/ 118683 w 121036"/>
                <a:gd name="connsiteY0" fmla="*/ 5043 h 40345"/>
                <a:gd name="connsiteX1" fmla="*/ 102545 w 121036"/>
                <a:gd name="connsiteY1" fmla="*/ 11095 h 40345"/>
                <a:gd name="connsiteX2" fmla="*/ 64217 w 121036"/>
                <a:gd name="connsiteY2" fmla="*/ 28578 h 40345"/>
                <a:gd name="connsiteX3" fmla="*/ 22526 w 121036"/>
                <a:gd name="connsiteY3" fmla="*/ 37992 h 40345"/>
                <a:gd name="connsiteX4" fmla="*/ 9750 w 121036"/>
                <a:gd name="connsiteY4" fmla="*/ 36647 h 40345"/>
                <a:gd name="connsiteX5" fmla="*/ 5043 w 121036"/>
                <a:gd name="connsiteY5" fmla="*/ 34630 h 40345"/>
                <a:gd name="connsiteX6" fmla="*/ 22526 w 121036"/>
                <a:gd name="connsiteY6" fmla="*/ 35302 h 40345"/>
                <a:gd name="connsiteX7" fmla="*/ 62872 w 121036"/>
                <a:gd name="connsiteY7" fmla="*/ 24543 h 40345"/>
                <a:gd name="connsiteX8" fmla="*/ 101872 w 121036"/>
                <a:gd name="connsiteY8" fmla="*/ 8405 h 40345"/>
                <a:gd name="connsiteX9" fmla="*/ 118683 w 121036"/>
                <a:gd name="connsiteY9" fmla="*/ 5043 h 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36" h="40345">
                  <a:moveTo>
                    <a:pt x="118683" y="5043"/>
                  </a:moveTo>
                  <a:cubicBezTo>
                    <a:pt x="118683" y="5043"/>
                    <a:pt x="111959" y="7060"/>
                    <a:pt x="102545" y="11095"/>
                  </a:cubicBezTo>
                  <a:cubicBezTo>
                    <a:pt x="92458" y="15130"/>
                    <a:pt x="79010" y="21854"/>
                    <a:pt x="64217" y="28578"/>
                  </a:cubicBezTo>
                  <a:cubicBezTo>
                    <a:pt x="51440" y="34630"/>
                    <a:pt x="37320" y="37992"/>
                    <a:pt x="22526" y="37992"/>
                  </a:cubicBezTo>
                  <a:cubicBezTo>
                    <a:pt x="18492" y="37992"/>
                    <a:pt x="14457" y="37320"/>
                    <a:pt x="9750" y="36647"/>
                  </a:cubicBezTo>
                  <a:cubicBezTo>
                    <a:pt x="8405" y="36647"/>
                    <a:pt x="6388" y="35975"/>
                    <a:pt x="5043" y="34630"/>
                  </a:cubicBezTo>
                  <a:cubicBezTo>
                    <a:pt x="5043" y="33957"/>
                    <a:pt x="11767" y="35975"/>
                    <a:pt x="22526" y="35302"/>
                  </a:cubicBezTo>
                  <a:cubicBezTo>
                    <a:pt x="36647" y="33957"/>
                    <a:pt x="50096" y="30595"/>
                    <a:pt x="62872" y="24543"/>
                  </a:cubicBezTo>
                  <a:cubicBezTo>
                    <a:pt x="77665" y="17819"/>
                    <a:pt x="91786" y="11095"/>
                    <a:pt x="101872" y="8405"/>
                  </a:cubicBezTo>
                  <a:cubicBezTo>
                    <a:pt x="107252" y="6388"/>
                    <a:pt x="112631" y="5043"/>
                    <a:pt x="118683" y="5043"/>
                  </a:cubicBezTo>
                  <a:close/>
                </a:path>
              </a:pathLst>
            </a:custGeom>
            <a:solidFill>
              <a:srgbClr val="CE8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9" name="Полилиния: фигура 208">
              <a:extLst>
                <a:ext uri="{FF2B5EF4-FFF2-40B4-BE49-F238E27FC236}">
                  <a16:creationId xmlns:a16="http://schemas.microsoft.com/office/drawing/2014/main" id="{C88D1A7A-CCCB-3E58-0E11-68D3118A1C16}"/>
                </a:ext>
              </a:extLst>
            </p:cNvPr>
            <p:cNvSpPr/>
            <p:nvPr/>
          </p:nvSpPr>
          <p:spPr>
            <a:xfrm>
              <a:off x="3043226" y="1835269"/>
              <a:ext cx="94139" cy="20173"/>
            </a:xfrm>
            <a:custGeom>
              <a:avLst/>
              <a:gdLst>
                <a:gd name="connsiteX0" fmla="*/ 89096 w 94139"/>
                <a:gd name="connsiteY0" fmla="*/ 5043 h 20172"/>
                <a:gd name="connsiteX1" fmla="*/ 48079 w 94139"/>
                <a:gd name="connsiteY1" fmla="*/ 18492 h 20172"/>
                <a:gd name="connsiteX2" fmla="*/ 5043 w 94139"/>
                <a:gd name="connsiteY2" fmla="*/ 17147 h 20172"/>
                <a:gd name="connsiteX3" fmla="*/ 47406 w 94139"/>
                <a:gd name="connsiteY3" fmla="*/ 15130 h 20172"/>
                <a:gd name="connsiteX4" fmla="*/ 89096 w 94139"/>
                <a:gd name="connsiteY4" fmla="*/ 5043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39" h="20172">
                  <a:moveTo>
                    <a:pt x="89096" y="5043"/>
                  </a:moveTo>
                  <a:cubicBezTo>
                    <a:pt x="76993" y="12440"/>
                    <a:pt x="62872" y="17147"/>
                    <a:pt x="48079" y="18492"/>
                  </a:cubicBezTo>
                  <a:cubicBezTo>
                    <a:pt x="33958" y="21181"/>
                    <a:pt x="19164" y="20509"/>
                    <a:pt x="5043" y="17147"/>
                  </a:cubicBezTo>
                  <a:cubicBezTo>
                    <a:pt x="19164" y="17147"/>
                    <a:pt x="33285" y="16474"/>
                    <a:pt x="47406" y="15130"/>
                  </a:cubicBezTo>
                  <a:cubicBezTo>
                    <a:pt x="61527" y="12440"/>
                    <a:pt x="75648" y="9078"/>
                    <a:pt x="89096" y="5043"/>
                  </a:cubicBezTo>
                  <a:close/>
                </a:path>
              </a:pathLst>
            </a:custGeom>
            <a:solidFill>
              <a:srgbClr val="CE8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0" name="Полилиния: фигура 209">
              <a:extLst>
                <a:ext uri="{FF2B5EF4-FFF2-40B4-BE49-F238E27FC236}">
                  <a16:creationId xmlns:a16="http://schemas.microsoft.com/office/drawing/2014/main" id="{9AB49BAD-C9D4-FC65-18C8-3B0FBC007258}"/>
                </a:ext>
              </a:extLst>
            </p:cNvPr>
            <p:cNvSpPr/>
            <p:nvPr/>
          </p:nvSpPr>
          <p:spPr>
            <a:xfrm>
              <a:off x="3140055" y="2152317"/>
              <a:ext cx="33621" cy="20173"/>
            </a:xfrm>
            <a:custGeom>
              <a:avLst/>
              <a:gdLst>
                <a:gd name="connsiteX0" fmla="*/ 34630 w 33621"/>
                <a:gd name="connsiteY0" fmla="*/ 20173 h 20172"/>
                <a:gd name="connsiteX1" fmla="*/ 21854 w 33621"/>
                <a:gd name="connsiteY1" fmla="*/ 9414 h 20172"/>
                <a:gd name="connsiteX2" fmla="*/ 5043 w 33621"/>
                <a:gd name="connsiteY2" fmla="*/ 8742 h 20172"/>
                <a:gd name="connsiteX3" fmla="*/ 9750 w 33621"/>
                <a:gd name="connsiteY3" fmla="*/ 6052 h 20172"/>
                <a:gd name="connsiteX4" fmla="*/ 23199 w 33621"/>
                <a:gd name="connsiteY4" fmla="*/ 6052 h 20172"/>
                <a:gd name="connsiteX5" fmla="*/ 33285 w 33621"/>
                <a:gd name="connsiteY5" fmla="*/ 14793 h 20172"/>
                <a:gd name="connsiteX6" fmla="*/ 34630 w 33621"/>
                <a:gd name="connsiteY6" fmla="*/ 20173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21" h="20172">
                  <a:moveTo>
                    <a:pt x="34630" y="20173"/>
                  </a:moveTo>
                  <a:cubicBezTo>
                    <a:pt x="33957" y="20173"/>
                    <a:pt x="30595" y="12776"/>
                    <a:pt x="21854" y="9414"/>
                  </a:cubicBezTo>
                  <a:cubicBezTo>
                    <a:pt x="16474" y="8069"/>
                    <a:pt x="10422" y="7397"/>
                    <a:pt x="5043" y="8742"/>
                  </a:cubicBezTo>
                  <a:cubicBezTo>
                    <a:pt x="5043" y="8742"/>
                    <a:pt x="6388" y="6724"/>
                    <a:pt x="9750" y="6052"/>
                  </a:cubicBezTo>
                  <a:cubicBezTo>
                    <a:pt x="13785" y="4707"/>
                    <a:pt x="18492" y="4707"/>
                    <a:pt x="23199" y="6052"/>
                  </a:cubicBezTo>
                  <a:cubicBezTo>
                    <a:pt x="27233" y="7397"/>
                    <a:pt x="31268" y="10759"/>
                    <a:pt x="33285" y="14793"/>
                  </a:cubicBezTo>
                  <a:cubicBezTo>
                    <a:pt x="34630" y="18155"/>
                    <a:pt x="34630" y="20173"/>
                    <a:pt x="34630" y="20173"/>
                  </a:cubicBezTo>
                  <a:close/>
                </a:path>
              </a:pathLst>
            </a:custGeom>
            <a:solidFill>
              <a:srgbClr val="CE8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1" name="Полилиния: фигура 210">
              <a:extLst>
                <a:ext uri="{FF2B5EF4-FFF2-40B4-BE49-F238E27FC236}">
                  <a16:creationId xmlns:a16="http://schemas.microsoft.com/office/drawing/2014/main" id="{8364C2EA-1684-13BA-AB48-D77F1531F508}"/>
                </a:ext>
              </a:extLst>
            </p:cNvPr>
            <p:cNvSpPr/>
            <p:nvPr/>
          </p:nvSpPr>
          <p:spPr>
            <a:xfrm>
              <a:off x="3157538" y="2142567"/>
              <a:ext cx="33621" cy="26897"/>
            </a:xfrm>
            <a:custGeom>
              <a:avLst/>
              <a:gdLst>
                <a:gd name="connsiteX0" fmla="*/ 33958 w 33621"/>
                <a:gd name="connsiteY0" fmla="*/ 25888 h 26896"/>
                <a:gd name="connsiteX1" fmla="*/ 22526 w 33621"/>
                <a:gd name="connsiteY1" fmla="*/ 11767 h 26896"/>
                <a:gd name="connsiteX2" fmla="*/ 5043 w 33621"/>
                <a:gd name="connsiteY2" fmla="*/ 7060 h 26896"/>
                <a:gd name="connsiteX3" fmla="*/ 10423 w 33621"/>
                <a:gd name="connsiteY3" fmla="*/ 5043 h 26896"/>
                <a:gd name="connsiteX4" fmla="*/ 24544 w 33621"/>
                <a:gd name="connsiteY4" fmla="*/ 9078 h 26896"/>
                <a:gd name="connsiteX5" fmla="*/ 33958 w 33621"/>
                <a:gd name="connsiteY5" fmla="*/ 19837 h 26896"/>
                <a:gd name="connsiteX6" fmla="*/ 33958 w 33621"/>
                <a:gd name="connsiteY6" fmla="*/ 25888 h 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21" h="26896">
                  <a:moveTo>
                    <a:pt x="33958" y="25888"/>
                  </a:moveTo>
                  <a:cubicBezTo>
                    <a:pt x="33285" y="25888"/>
                    <a:pt x="31268" y="17147"/>
                    <a:pt x="22526" y="11767"/>
                  </a:cubicBezTo>
                  <a:cubicBezTo>
                    <a:pt x="17147" y="9078"/>
                    <a:pt x="11095" y="7060"/>
                    <a:pt x="5043" y="7060"/>
                  </a:cubicBezTo>
                  <a:cubicBezTo>
                    <a:pt x="5043" y="7060"/>
                    <a:pt x="7061" y="5716"/>
                    <a:pt x="10423" y="5043"/>
                  </a:cubicBezTo>
                  <a:cubicBezTo>
                    <a:pt x="15130" y="5043"/>
                    <a:pt x="19837" y="6388"/>
                    <a:pt x="24544" y="9078"/>
                  </a:cubicBezTo>
                  <a:cubicBezTo>
                    <a:pt x="28578" y="11767"/>
                    <a:pt x="31940" y="15802"/>
                    <a:pt x="33958" y="19837"/>
                  </a:cubicBezTo>
                  <a:cubicBezTo>
                    <a:pt x="34630" y="23199"/>
                    <a:pt x="34630" y="25888"/>
                    <a:pt x="33958" y="25888"/>
                  </a:cubicBezTo>
                  <a:close/>
                </a:path>
              </a:pathLst>
            </a:custGeom>
            <a:solidFill>
              <a:srgbClr val="CE8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2" name="Полилиния: фигура 211">
              <a:extLst>
                <a:ext uri="{FF2B5EF4-FFF2-40B4-BE49-F238E27FC236}">
                  <a16:creationId xmlns:a16="http://schemas.microsoft.com/office/drawing/2014/main" id="{5CFCE9AC-376F-F52B-69D0-6654034686CC}"/>
                </a:ext>
              </a:extLst>
            </p:cNvPr>
            <p:cNvSpPr/>
            <p:nvPr/>
          </p:nvSpPr>
          <p:spPr>
            <a:xfrm>
              <a:off x="2868395" y="1536040"/>
              <a:ext cx="611906" cy="342937"/>
            </a:xfrm>
            <a:custGeom>
              <a:avLst/>
              <a:gdLst>
                <a:gd name="connsiteX0" fmla="*/ 5043 w 611906"/>
                <a:gd name="connsiteY0" fmla="*/ 338566 h 342936"/>
                <a:gd name="connsiteX1" fmla="*/ 61527 w 611906"/>
                <a:gd name="connsiteY1" fmla="*/ 126752 h 342936"/>
                <a:gd name="connsiteX2" fmla="*/ 263254 w 611906"/>
                <a:gd name="connsiteY2" fmla="*/ 5043 h 342936"/>
                <a:gd name="connsiteX3" fmla="*/ 377567 w 611906"/>
                <a:gd name="connsiteY3" fmla="*/ 6388 h 342936"/>
                <a:gd name="connsiteX4" fmla="*/ 567863 w 611906"/>
                <a:gd name="connsiteY4" fmla="*/ 100527 h 342936"/>
                <a:gd name="connsiteX5" fmla="*/ 607536 w 611906"/>
                <a:gd name="connsiteY5" fmla="*/ 331842 h 342936"/>
                <a:gd name="connsiteX6" fmla="*/ 288134 w 611906"/>
                <a:gd name="connsiteY6" fmla="*/ 257875 h 342936"/>
                <a:gd name="connsiteX7" fmla="*/ 69596 w 611906"/>
                <a:gd name="connsiteY7" fmla="*/ 307634 h 342936"/>
                <a:gd name="connsiteX8" fmla="*/ 5043 w 611906"/>
                <a:gd name="connsiteY8" fmla="*/ 338566 h 34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906" h="342936">
                  <a:moveTo>
                    <a:pt x="5043" y="338566"/>
                  </a:moveTo>
                  <a:cubicBezTo>
                    <a:pt x="5043" y="338566"/>
                    <a:pt x="56820" y="136166"/>
                    <a:pt x="61527" y="126752"/>
                  </a:cubicBezTo>
                  <a:cubicBezTo>
                    <a:pt x="66234" y="117338"/>
                    <a:pt x="124735" y="29250"/>
                    <a:pt x="263254" y="5043"/>
                  </a:cubicBezTo>
                  <a:lnTo>
                    <a:pt x="377567" y="6388"/>
                  </a:lnTo>
                  <a:cubicBezTo>
                    <a:pt x="377567" y="6388"/>
                    <a:pt x="539621" y="60854"/>
                    <a:pt x="567863" y="100527"/>
                  </a:cubicBezTo>
                  <a:cubicBezTo>
                    <a:pt x="596105" y="140201"/>
                    <a:pt x="607536" y="331842"/>
                    <a:pt x="607536" y="331842"/>
                  </a:cubicBezTo>
                  <a:lnTo>
                    <a:pt x="288134" y="257875"/>
                  </a:lnTo>
                  <a:lnTo>
                    <a:pt x="69596" y="307634"/>
                  </a:lnTo>
                  <a:lnTo>
                    <a:pt x="5043" y="338566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3" name="Полилиния: фигура 212">
              <a:extLst>
                <a:ext uri="{FF2B5EF4-FFF2-40B4-BE49-F238E27FC236}">
                  <a16:creationId xmlns:a16="http://schemas.microsoft.com/office/drawing/2014/main" id="{256578CD-467A-0F3B-3513-BF1D240D85AA}"/>
                </a:ext>
              </a:extLst>
            </p:cNvPr>
            <p:cNvSpPr/>
            <p:nvPr/>
          </p:nvSpPr>
          <p:spPr>
            <a:xfrm>
              <a:off x="3080882" y="1513177"/>
              <a:ext cx="195003" cy="336212"/>
            </a:xfrm>
            <a:custGeom>
              <a:avLst/>
              <a:gdLst>
                <a:gd name="connsiteX0" fmla="*/ 88424 w 195003"/>
                <a:gd name="connsiteY0" fmla="*/ 5043 h 336212"/>
                <a:gd name="connsiteX1" fmla="*/ 56820 w 195003"/>
                <a:gd name="connsiteY1" fmla="*/ 5043 h 336212"/>
                <a:gd name="connsiteX2" fmla="*/ 26561 w 195003"/>
                <a:gd name="connsiteY2" fmla="*/ 23871 h 336212"/>
                <a:gd name="connsiteX3" fmla="*/ 19164 w 195003"/>
                <a:gd name="connsiteY3" fmla="*/ 56147 h 336212"/>
                <a:gd name="connsiteX4" fmla="*/ 5043 w 195003"/>
                <a:gd name="connsiteY4" fmla="*/ 335204 h 336212"/>
                <a:gd name="connsiteX5" fmla="*/ 148270 w 195003"/>
                <a:gd name="connsiteY5" fmla="*/ 330497 h 336212"/>
                <a:gd name="connsiteX6" fmla="*/ 147597 w 195003"/>
                <a:gd name="connsiteY6" fmla="*/ 29923 h 336212"/>
                <a:gd name="connsiteX7" fmla="*/ 196012 w 195003"/>
                <a:gd name="connsiteY7" fmla="*/ 41354 h 336212"/>
                <a:gd name="connsiteX8" fmla="*/ 195339 w 195003"/>
                <a:gd name="connsiteY8" fmla="*/ 32613 h 336212"/>
                <a:gd name="connsiteX9" fmla="*/ 189287 w 195003"/>
                <a:gd name="connsiteY9" fmla="*/ 17819 h 336212"/>
                <a:gd name="connsiteX10" fmla="*/ 189287 w 195003"/>
                <a:gd name="connsiteY10" fmla="*/ 17819 h 336212"/>
                <a:gd name="connsiteX11" fmla="*/ 169787 w 195003"/>
                <a:gd name="connsiteY11" fmla="*/ 8405 h 336212"/>
                <a:gd name="connsiteX12" fmla="*/ 88424 w 195003"/>
                <a:gd name="connsiteY12" fmla="*/ 5043 h 33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003" h="336212">
                  <a:moveTo>
                    <a:pt x="88424" y="5043"/>
                  </a:moveTo>
                  <a:lnTo>
                    <a:pt x="56820" y="5043"/>
                  </a:lnTo>
                  <a:cubicBezTo>
                    <a:pt x="44044" y="5043"/>
                    <a:pt x="31940" y="12440"/>
                    <a:pt x="26561" y="23871"/>
                  </a:cubicBezTo>
                  <a:cubicBezTo>
                    <a:pt x="22526" y="33957"/>
                    <a:pt x="19837" y="44716"/>
                    <a:pt x="19164" y="56147"/>
                  </a:cubicBezTo>
                  <a:cubicBezTo>
                    <a:pt x="16474" y="91786"/>
                    <a:pt x="5043" y="335204"/>
                    <a:pt x="5043" y="335204"/>
                  </a:cubicBezTo>
                  <a:lnTo>
                    <a:pt x="148270" y="330497"/>
                  </a:lnTo>
                  <a:lnTo>
                    <a:pt x="147597" y="29923"/>
                  </a:lnTo>
                  <a:lnTo>
                    <a:pt x="196012" y="41354"/>
                  </a:lnTo>
                  <a:lnTo>
                    <a:pt x="195339" y="32613"/>
                  </a:lnTo>
                  <a:cubicBezTo>
                    <a:pt x="194667" y="27233"/>
                    <a:pt x="192650" y="21854"/>
                    <a:pt x="189287" y="17819"/>
                  </a:cubicBezTo>
                  <a:lnTo>
                    <a:pt x="189287" y="17819"/>
                  </a:lnTo>
                  <a:cubicBezTo>
                    <a:pt x="184581" y="11767"/>
                    <a:pt x="177856" y="8405"/>
                    <a:pt x="169787" y="8405"/>
                  </a:cubicBezTo>
                  <a:lnTo>
                    <a:pt x="88424" y="5043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4" name="Полилиния: фигура 213">
              <a:extLst>
                <a:ext uri="{FF2B5EF4-FFF2-40B4-BE49-F238E27FC236}">
                  <a16:creationId xmlns:a16="http://schemas.microsoft.com/office/drawing/2014/main" id="{244F9A80-6F18-C5D4-D843-E7B0B3B570F3}"/>
                </a:ext>
              </a:extLst>
            </p:cNvPr>
            <p:cNvSpPr/>
            <p:nvPr/>
          </p:nvSpPr>
          <p:spPr>
            <a:xfrm>
              <a:off x="2882516" y="1753905"/>
              <a:ext cx="591734" cy="174830"/>
            </a:xfrm>
            <a:custGeom>
              <a:avLst/>
              <a:gdLst>
                <a:gd name="connsiteX0" fmla="*/ 5043 w 591733"/>
                <a:gd name="connsiteY0" fmla="*/ 140201 h 174830"/>
                <a:gd name="connsiteX1" fmla="*/ 19164 w 591733"/>
                <a:gd name="connsiteY1" fmla="*/ 89096 h 174830"/>
                <a:gd name="connsiteX2" fmla="*/ 271323 w 591733"/>
                <a:gd name="connsiteY2" fmla="*/ 5043 h 174830"/>
                <a:gd name="connsiteX3" fmla="*/ 588035 w 591733"/>
                <a:gd name="connsiteY3" fmla="*/ 133476 h 174830"/>
                <a:gd name="connsiteX4" fmla="*/ 581984 w 591733"/>
                <a:gd name="connsiteY4" fmla="*/ 173822 h 174830"/>
                <a:gd name="connsiteX5" fmla="*/ 5043 w 591733"/>
                <a:gd name="connsiteY5" fmla="*/ 140201 h 17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733" h="174830">
                  <a:moveTo>
                    <a:pt x="5043" y="140201"/>
                  </a:moveTo>
                  <a:lnTo>
                    <a:pt x="19164" y="89096"/>
                  </a:lnTo>
                  <a:lnTo>
                    <a:pt x="271323" y="5043"/>
                  </a:lnTo>
                  <a:lnTo>
                    <a:pt x="588035" y="133476"/>
                  </a:lnTo>
                  <a:lnTo>
                    <a:pt x="581984" y="173822"/>
                  </a:lnTo>
                  <a:cubicBezTo>
                    <a:pt x="582656" y="172477"/>
                    <a:pt x="287462" y="71613"/>
                    <a:pt x="5043" y="140201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5" name="Полилиния: фигура 214">
              <a:extLst>
                <a:ext uri="{FF2B5EF4-FFF2-40B4-BE49-F238E27FC236}">
                  <a16:creationId xmlns:a16="http://schemas.microsoft.com/office/drawing/2014/main" id="{10EEF525-8504-FB68-398B-74A12610D2EB}"/>
                </a:ext>
              </a:extLst>
            </p:cNvPr>
            <p:cNvSpPr/>
            <p:nvPr/>
          </p:nvSpPr>
          <p:spPr>
            <a:xfrm>
              <a:off x="2860999" y="1751731"/>
              <a:ext cx="638803" cy="134485"/>
            </a:xfrm>
            <a:custGeom>
              <a:avLst/>
              <a:gdLst>
                <a:gd name="connsiteX0" fmla="*/ 90441 w 638803"/>
                <a:gd name="connsiteY0" fmla="*/ 52270 h 134484"/>
                <a:gd name="connsiteX1" fmla="*/ 81027 w 638803"/>
                <a:gd name="connsiteY1" fmla="*/ 61684 h 134484"/>
                <a:gd name="connsiteX2" fmla="*/ 5043 w 638803"/>
                <a:gd name="connsiteY2" fmla="*/ 116823 h 134484"/>
                <a:gd name="connsiteX3" fmla="*/ 34630 w 638803"/>
                <a:gd name="connsiteY3" fmla="*/ 112788 h 134484"/>
                <a:gd name="connsiteX4" fmla="*/ 306962 w 638803"/>
                <a:gd name="connsiteY4" fmla="*/ 73115 h 134484"/>
                <a:gd name="connsiteX5" fmla="*/ 571225 w 638803"/>
                <a:gd name="connsiteY5" fmla="*/ 115478 h 134484"/>
                <a:gd name="connsiteX6" fmla="*/ 598122 w 638803"/>
                <a:gd name="connsiteY6" fmla="*/ 126237 h 134484"/>
                <a:gd name="connsiteX7" fmla="*/ 636450 w 638803"/>
                <a:gd name="connsiteY7" fmla="*/ 130944 h 134484"/>
                <a:gd name="connsiteX8" fmla="*/ 534914 w 638803"/>
                <a:gd name="connsiteY8" fmla="*/ 68408 h 134484"/>
                <a:gd name="connsiteX9" fmla="*/ 534914 w 638803"/>
                <a:gd name="connsiteY9" fmla="*/ 68408 h 134484"/>
                <a:gd name="connsiteX10" fmla="*/ 410515 w 638803"/>
                <a:gd name="connsiteY10" fmla="*/ 11252 h 134484"/>
                <a:gd name="connsiteX11" fmla="*/ 216857 w 638803"/>
                <a:gd name="connsiteY11" fmla="*/ 5200 h 134484"/>
                <a:gd name="connsiteX12" fmla="*/ 90441 w 638803"/>
                <a:gd name="connsiteY12" fmla="*/ 52270 h 13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803" h="134484">
                  <a:moveTo>
                    <a:pt x="90441" y="52270"/>
                  </a:moveTo>
                  <a:lnTo>
                    <a:pt x="81027" y="61684"/>
                  </a:lnTo>
                  <a:lnTo>
                    <a:pt x="5043" y="116823"/>
                  </a:lnTo>
                  <a:cubicBezTo>
                    <a:pt x="15130" y="118168"/>
                    <a:pt x="25216" y="116823"/>
                    <a:pt x="34630" y="112788"/>
                  </a:cubicBezTo>
                  <a:cubicBezTo>
                    <a:pt x="83044" y="90598"/>
                    <a:pt x="191305" y="69753"/>
                    <a:pt x="306962" y="73115"/>
                  </a:cubicBezTo>
                  <a:cubicBezTo>
                    <a:pt x="403791" y="75805"/>
                    <a:pt x="506000" y="99340"/>
                    <a:pt x="571225" y="115478"/>
                  </a:cubicBezTo>
                  <a:cubicBezTo>
                    <a:pt x="580639" y="118168"/>
                    <a:pt x="590053" y="124220"/>
                    <a:pt x="598122" y="126237"/>
                  </a:cubicBezTo>
                  <a:cubicBezTo>
                    <a:pt x="610898" y="129599"/>
                    <a:pt x="623674" y="131616"/>
                    <a:pt x="636450" y="130944"/>
                  </a:cubicBezTo>
                  <a:lnTo>
                    <a:pt x="534914" y="68408"/>
                  </a:lnTo>
                  <a:lnTo>
                    <a:pt x="534914" y="68408"/>
                  </a:lnTo>
                  <a:cubicBezTo>
                    <a:pt x="502637" y="33442"/>
                    <a:pt x="458257" y="12597"/>
                    <a:pt x="410515" y="11252"/>
                  </a:cubicBezTo>
                  <a:lnTo>
                    <a:pt x="216857" y="5200"/>
                  </a:lnTo>
                  <a:cubicBezTo>
                    <a:pt x="169787" y="3183"/>
                    <a:pt x="124735" y="20666"/>
                    <a:pt x="90441" y="52270"/>
                  </a:cubicBez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6" name="Полилиния: фигура 215">
              <a:extLst>
                <a:ext uri="{FF2B5EF4-FFF2-40B4-BE49-F238E27FC236}">
                  <a16:creationId xmlns:a16="http://schemas.microsoft.com/office/drawing/2014/main" id="{E621A6B1-CEED-1047-A738-CA0DD62790D5}"/>
                </a:ext>
              </a:extLst>
            </p:cNvPr>
            <p:cNvSpPr/>
            <p:nvPr/>
          </p:nvSpPr>
          <p:spPr>
            <a:xfrm>
              <a:off x="2882516" y="1818221"/>
              <a:ext cx="598458" cy="94139"/>
            </a:xfrm>
            <a:custGeom>
              <a:avLst/>
              <a:gdLst>
                <a:gd name="connsiteX0" fmla="*/ 5043 w 598457"/>
                <a:gd name="connsiteY0" fmla="*/ 53695 h 94139"/>
                <a:gd name="connsiteX1" fmla="*/ 9750 w 598457"/>
                <a:gd name="connsiteY1" fmla="*/ 49661 h 94139"/>
                <a:gd name="connsiteX2" fmla="*/ 25216 w 598457"/>
                <a:gd name="connsiteY2" fmla="*/ 40247 h 94139"/>
                <a:gd name="connsiteX3" fmla="*/ 89096 w 598457"/>
                <a:gd name="connsiteY3" fmla="*/ 19401 h 94139"/>
                <a:gd name="connsiteX4" fmla="*/ 309652 w 598457"/>
                <a:gd name="connsiteY4" fmla="*/ 9315 h 94139"/>
                <a:gd name="connsiteX5" fmla="*/ 430688 w 598457"/>
                <a:gd name="connsiteY5" fmla="*/ 22091 h 94139"/>
                <a:gd name="connsiteX6" fmla="*/ 527517 w 598457"/>
                <a:gd name="connsiteY6" fmla="*/ 43609 h 94139"/>
                <a:gd name="connsiteX7" fmla="*/ 563828 w 598457"/>
                <a:gd name="connsiteY7" fmla="*/ 56385 h 94139"/>
                <a:gd name="connsiteX8" fmla="*/ 588708 w 598457"/>
                <a:gd name="connsiteY8" fmla="*/ 71851 h 94139"/>
                <a:gd name="connsiteX9" fmla="*/ 595432 w 598457"/>
                <a:gd name="connsiteY9" fmla="*/ 89334 h 94139"/>
                <a:gd name="connsiteX10" fmla="*/ 594087 w 598457"/>
                <a:gd name="connsiteY10" fmla="*/ 95385 h 94139"/>
                <a:gd name="connsiteX11" fmla="*/ 586691 w 598457"/>
                <a:gd name="connsiteY11" fmla="*/ 73868 h 94139"/>
                <a:gd name="connsiteX12" fmla="*/ 561811 w 598457"/>
                <a:gd name="connsiteY12" fmla="*/ 61092 h 94139"/>
                <a:gd name="connsiteX13" fmla="*/ 525500 w 598457"/>
                <a:gd name="connsiteY13" fmla="*/ 50333 h 94139"/>
                <a:gd name="connsiteX14" fmla="*/ 428671 w 598457"/>
                <a:gd name="connsiteY14" fmla="*/ 30160 h 94139"/>
                <a:gd name="connsiteX15" fmla="*/ 308307 w 598457"/>
                <a:gd name="connsiteY15" fmla="*/ 18729 h 94139"/>
                <a:gd name="connsiteX16" fmla="*/ 89769 w 598457"/>
                <a:gd name="connsiteY16" fmla="*/ 26126 h 94139"/>
                <a:gd name="connsiteX17" fmla="*/ 25888 w 598457"/>
                <a:gd name="connsiteY17" fmla="*/ 44281 h 94139"/>
                <a:gd name="connsiteX18" fmla="*/ 5043 w 598457"/>
                <a:gd name="connsiteY18" fmla="*/ 53695 h 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8457" h="94139">
                  <a:moveTo>
                    <a:pt x="5043" y="53695"/>
                  </a:moveTo>
                  <a:cubicBezTo>
                    <a:pt x="5043" y="53695"/>
                    <a:pt x="6388" y="51678"/>
                    <a:pt x="9750" y="49661"/>
                  </a:cubicBezTo>
                  <a:cubicBezTo>
                    <a:pt x="14457" y="45626"/>
                    <a:pt x="19837" y="42936"/>
                    <a:pt x="25216" y="40247"/>
                  </a:cubicBezTo>
                  <a:cubicBezTo>
                    <a:pt x="45389" y="30833"/>
                    <a:pt x="66906" y="23436"/>
                    <a:pt x="89096" y="19401"/>
                  </a:cubicBezTo>
                  <a:cubicBezTo>
                    <a:pt x="161718" y="4608"/>
                    <a:pt x="236357" y="1246"/>
                    <a:pt x="309652" y="9315"/>
                  </a:cubicBezTo>
                  <a:cubicBezTo>
                    <a:pt x="352687" y="12677"/>
                    <a:pt x="393705" y="15367"/>
                    <a:pt x="430688" y="22091"/>
                  </a:cubicBezTo>
                  <a:cubicBezTo>
                    <a:pt x="463637" y="27471"/>
                    <a:pt x="495913" y="34867"/>
                    <a:pt x="527517" y="43609"/>
                  </a:cubicBezTo>
                  <a:cubicBezTo>
                    <a:pt x="540966" y="47643"/>
                    <a:pt x="553069" y="51678"/>
                    <a:pt x="563828" y="56385"/>
                  </a:cubicBezTo>
                  <a:cubicBezTo>
                    <a:pt x="573242" y="59747"/>
                    <a:pt x="581984" y="64454"/>
                    <a:pt x="588708" y="71851"/>
                  </a:cubicBezTo>
                  <a:cubicBezTo>
                    <a:pt x="593415" y="76558"/>
                    <a:pt x="595432" y="82609"/>
                    <a:pt x="595432" y="89334"/>
                  </a:cubicBezTo>
                  <a:cubicBezTo>
                    <a:pt x="595432" y="93368"/>
                    <a:pt x="594087" y="95385"/>
                    <a:pt x="594087" y="95385"/>
                  </a:cubicBezTo>
                  <a:cubicBezTo>
                    <a:pt x="594760" y="87316"/>
                    <a:pt x="592070" y="79920"/>
                    <a:pt x="586691" y="73868"/>
                  </a:cubicBezTo>
                  <a:cubicBezTo>
                    <a:pt x="579294" y="67816"/>
                    <a:pt x="571225" y="63781"/>
                    <a:pt x="561811" y="61092"/>
                  </a:cubicBezTo>
                  <a:cubicBezTo>
                    <a:pt x="551052" y="57057"/>
                    <a:pt x="538948" y="53695"/>
                    <a:pt x="525500" y="50333"/>
                  </a:cubicBezTo>
                  <a:cubicBezTo>
                    <a:pt x="498603" y="43609"/>
                    <a:pt x="465654" y="36212"/>
                    <a:pt x="428671" y="30160"/>
                  </a:cubicBezTo>
                  <a:cubicBezTo>
                    <a:pt x="391687" y="24108"/>
                    <a:pt x="351342" y="22764"/>
                    <a:pt x="308307" y="18729"/>
                  </a:cubicBezTo>
                  <a:cubicBezTo>
                    <a:pt x="235685" y="10660"/>
                    <a:pt x="161718" y="13350"/>
                    <a:pt x="89769" y="26126"/>
                  </a:cubicBezTo>
                  <a:cubicBezTo>
                    <a:pt x="68251" y="30160"/>
                    <a:pt x="46734" y="36212"/>
                    <a:pt x="25888" y="44281"/>
                  </a:cubicBezTo>
                  <a:cubicBezTo>
                    <a:pt x="12440" y="48988"/>
                    <a:pt x="5716" y="54368"/>
                    <a:pt x="5043" y="5369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7" name="Полилиния: фигура 216">
              <a:extLst>
                <a:ext uri="{FF2B5EF4-FFF2-40B4-BE49-F238E27FC236}">
                  <a16:creationId xmlns:a16="http://schemas.microsoft.com/office/drawing/2014/main" id="{27C2C92D-25B9-85E7-0EEC-91C46EACBA55}"/>
                </a:ext>
              </a:extLst>
            </p:cNvPr>
            <p:cNvSpPr/>
            <p:nvPr/>
          </p:nvSpPr>
          <p:spPr>
            <a:xfrm>
              <a:off x="2860326" y="1740205"/>
              <a:ext cx="618631" cy="127761"/>
            </a:xfrm>
            <a:custGeom>
              <a:avLst/>
              <a:gdLst>
                <a:gd name="connsiteX0" fmla="*/ 5043 w 618630"/>
                <a:gd name="connsiteY0" fmla="*/ 116245 h 127760"/>
                <a:gd name="connsiteX1" fmla="*/ 11095 w 618630"/>
                <a:gd name="connsiteY1" fmla="*/ 112883 h 127760"/>
                <a:gd name="connsiteX2" fmla="*/ 28578 w 618630"/>
                <a:gd name="connsiteY2" fmla="*/ 102797 h 127760"/>
                <a:gd name="connsiteX3" fmla="*/ 92458 w 618630"/>
                <a:gd name="connsiteY3" fmla="*/ 65141 h 127760"/>
                <a:gd name="connsiteX4" fmla="*/ 92458 w 618630"/>
                <a:gd name="connsiteY4" fmla="*/ 65141 h 127760"/>
                <a:gd name="connsiteX5" fmla="*/ 92458 w 618630"/>
                <a:gd name="connsiteY5" fmla="*/ 65141 h 127760"/>
                <a:gd name="connsiteX6" fmla="*/ 107252 w 618630"/>
                <a:gd name="connsiteY6" fmla="*/ 45641 h 127760"/>
                <a:gd name="connsiteX7" fmla="*/ 124062 w 618630"/>
                <a:gd name="connsiteY7" fmla="*/ 26141 h 127760"/>
                <a:gd name="connsiteX8" fmla="*/ 147597 w 618630"/>
                <a:gd name="connsiteY8" fmla="*/ 13364 h 127760"/>
                <a:gd name="connsiteX9" fmla="*/ 176511 w 618630"/>
                <a:gd name="connsiteY9" fmla="*/ 10675 h 127760"/>
                <a:gd name="connsiteX10" fmla="*/ 307634 w 618630"/>
                <a:gd name="connsiteY10" fmla="*/ 13364 h 127760"/>
                <a:gd name="connsiteX11" fmla="*/ 430688 w 618630"/>
                <a:gd name="connsiteY11" fmla="*/ 20089 h 127760"/>
                <a:gd name="connsiteX12" fmla="*/ 457585 w 618630"/>
                <a:gd name="connsiteY12" fmla="*/ 24796 h 127760"/>
                <a:gd name="connsiteX13" fmla="*/ 479103 w 618630"/>
                <a:gd name="connsiteY13" fmla="*/ 38244 h 127760"/>
                <a:gd name="connsiteX14" fmla="*/ 510706 w 618630"/>
                <a:gd name="connsiteY14" fmla="*/ 73883 h 127760"/>
                <a:gd name="connsiteX15" fmla="*/ 510706 w 618630"/>
                <a:gd name="connsiteY15" fmla="*/ 73883 h 127760"/>
                <a:gd name="connsiteX16" fmla="*/ 510706 w 618630"/>
                <a:gd name="connsiteY16" fmla="*/ 73883 h 127760"/>
                <a:gd name="connsiteX17" fmla="*/ 586691 w 618630"/>
                <a:gd name="connsiteY17" fmla="*/ 110866 h 127760"/>
                <a:gd name="connsiteX18" fmla="*/ 607536 w 618630"/>
                <a:gd name="connsiteY18" fmla="*/ 120280 h 127760"/>
                <a:gd name="connsiteX19" fmla="*/ 614932 w 618630"/>
                <a:gd name="connsiteY19" fmla="*/ 123642 h 127760"/>
                <a:gd name="connsiteX20" fmla="*/ 608208 w 618630"/>
                <a:gd name="connsiteY20" fmla="*/ 119608 h 127760"/>
                <a:gd name="connsiteX21" fmla="*/ 588035 w 618630"/>
                <a:gd name="connsiteY21" fmla="*/ 108849 h 127760"/>
                <a:gd name="connsiteX22" fmla="*/ 513396 w 618630"/>
                <a:gd name="connsiteY22" fmla="*/ 70521 h 127760"/>
                <a:gd name="connsiteX23" fmla="*/ 514069 w 618630"/>
                <a:gd name="connsiteY23" fmla="*/ 70521 h 127760"/>
                <a:gd name="connsiteX24" fmla="*/ 482465 w 618630"/>
                <a:gd name="connsiteY24" fmla="*/ 34210 h 127760"/>
                <a:gd name="connsiteX25" fmla="*/ 459602 w 618630"/>
                <a:gd name="connsiteY25" fmla="*/ 19416 h 127760"/>
                <a:gd name="connsiteX26" fmla="*/ 431360 w 618630"/>
                <a:gd name="connsiteY26" fmla="*/ 14709 h 127760"/>
                <a:gd name="connsiteX27" fmla="*/ 308307 w 618630"/>
                <a:gd name="connsiteY27" fmla="*/ 7313 h 127760"/>
                <a:gd name="connsiteX28" fmla="*/ 176511 w 618630"/>
                <a:gd name="connsiteY28" fmla="*/ 5295 h 127760"/>
                <a:gd name="connsiteX29" fmla="*/ 146925 w 618630"/>
                <a:gd name="connsiteY29" fmla="*/ 8657 h 127760"/>
                <a:gd name="connsiteX30" fmla="*/ 122045 w 618630"/>
                <a:gd name="connsiteY30" fmla="*/ 22106 h 127760"/>
                <a:gd name="connsiteX31" fmla="*/ 104562 w 618630"/>
                <a:gd name="connsiteY31" fmla="*/ 42279 h 127760"/>
                <a:gd name="connsiteX32" fmla="*/ 90441 w 618630"/>
                <a:gd name="connsiteY32" fmla="*/ 61779 h 127760"/>
                <a:gd name="connsiteX33" fmla="*/ 90441 w 618630"/>
                <a:gd name="connsiteY33" fmla="*/ 61779 h 127760"/>
                <a:gd name="connsiteX34" fmla="*/ 27233 w 618630"/>
                <a:gd name="connsiteY34" fmla="*/ 100107 h 127760"/>
                <a:gd name="connsiteX35" fmla="*/ 10422 w 618630"/>
                <a:gd name="connsiteY35" fmla="*/ 110866 h 127760"/>
                <a:gd name="connsiteX36" fmla="*/ 5043 w 618630"/>
                <a:gd name="connsiteY36" fmla="*/ 116245 h 12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18630" h="127760">
                  <a:moveTo>
                    <a:pt x="5043" y="116245"/>
                  </a:moveTo>
                  <a:cubicBezTo>
                    <a:pt x="7060" y="115573"/>
                    <a:pt x="9078" y="114228"/>
                    <a:pt x="11095" y="112883"/>
                  </a:cubicBezTo>
                  <a:lnTo>
                    <a:pt x="28578" y="102797"/>
                  </a:lnTo>
                  <a:lnTo>
                    <a:pt x="92458" y="65141"/>
                  </a:lnTo>
                  <a:lnTo>
                    <a:pt x="92458" y="65141"/>
                  </a:lnTo>
                  <a:lnTo>
                    <a:pt x="92458" y="65141"/>
                  </a:lnTo>
                  <a:lnTo>
                    <a:pt x="107252" y="45641"/>
                  </a:lnTo>
                  <a:cubicBezTo>
                    <a:pt x="111959" y="38917"/>
                    <a:pt x="118010" y="32192"/>
                    <a:pt x="124062" y="26141"/>
                  </a:cubicBezTo>
                  <a:cubicBezTo>
                    <a:pt x="130786" y="20089"/>
                    <a:pt x="138856" y="16054"/>
                    <a:pt x="147597" y="13364"/>
                  </a:cubicBezTo>
                  <a:cubicBezTo>
                    <a:pt x="157011" y="11347"/>
                    <a:pt x="167098" y="10675"/>
                    <a:pt x="176511" y="10675"/>
                  </a:cubicBezTo>
                  <a:cubicBezTo>
                    <a:pt x="216857" y="10002"/>
                    <a:pt x="261237" y="10675"/>
                    <a:pt x="307634" y="13364"/>
                  </a:cubicBezTo>
                  <a:cubicBezTo>
                    <a:pt x="350669" y="15382"/>
                    <a:pt x="392360" y="17399"/>
                    <a:pt x="430688" y="20089"/>
                  </a:cubicBezTo>
                  <a:cubicBezTo>
                    <a:pt x="439430" y="20089"/>
                    <a:pt x="448843" y="21434"/>
                    <a:pt x="457585" y="24796"/>
                  </a:cubicBezTo>
                  <a:cubicBezTo>
                    <a:pt x="465654" y="28158"/>
                    <a:pt x="473051" y="32192"/>
                    <a:pt x="479103" y="38244"/>
                  </a:cubicBezTo>
                  <a:cubicBezTo>
                    <a:pt x="490534" y="51020"/>
                    <a:pt x="501292" y="63124"/>
                    <a:pt x="510706" y="73883"/>
                  </a:cubicBezTo>
                  <a:lnTo>
                    <a:pt x="510706" y="73883"/>
                  </a:lnTo>
                  <a:lnTo>
                    <a:pt x="510706" y="73883"/>
                  </a:lnTo>
                  <a:lnTo>
                    <a:pt x="586691" y="110866"/>
                  </a:lnTo>
                  <a:lnTo>
                    <a:pt x="607536" y="120280"/>
                  </a:lnTo>
                  <a:cubicBezTo>
                    <a:pt x="610225" y="121625"/>
                    <a:pt x="612243" y="122297"/>
                    <a:pt x="614932" y="123642"/>
                  </a:cubicBezTo>
                  <a:lnTo>
                    <a:pt x="608208" y="119608"/>
                  </a:lnTo>
                  <a:lnTo>
                    <a:pt x="588035" y="108849"/>
                  </a:lnTo>
                  <a:lnTo>
                    <a:pt x="513396" y="70521"/>
                  </a:lnTo>
                  <a:lnTo>
                    <a:pt x="514069" y="70521"/>
                  </a:lnTo>
                  <a:cubicBezTo>
                    <a:pt x="503982" y="59089"/>
                    <a:pt x="494568" y="46986"/>
                    <a:pt x="482465" y="34210"/>
                  </a:cubicBezTo>
                  <a:cubicBezTo>
                    <a:pt x="475740" y="28158"/>
                    <a:pt x="468344" y="22778"/>
                    <a:pt x="459602" y="19416"/>
                  </a:cubicBezTo>
                  <a:cubicBezTo>
                    <a:pt x="450861" y="16054"/>
                    <a:pt x="441447" y="14709"/>
                    <a:pt x="431360" y="14709"/>
                  </a:cubicBezTo>
                  <a:cubicBezTo>
                    <a:pt x="393705" y="12020"/>
                    <a:pt x="352014" y="9330"/>
                    <a:pt x="308307" y="7313"/>
                  </a:cubicBezTo>
                  <a:cubicBezTo>
                    <a:pt x="261909" y="5295"/>
                    <a:pt x="216857" y="4623"/>
                    <a:pt x="176511" y="5295"/>
                  </a:cubicBezTo>
                  <a:cubicBezTo>
                    <a:pt x="166425" y="5295"/>
                    <a:pt x="156339" y="5968"/>
                    <a:pt x="146925" y="8657"/>
                  </a:cubicBezTo>
                  <a:cubicBezTo>
                    <a:pt x="137511" y="11347"/>
                    <a:pt x="129442" y="16054"/>
                    <a:pt x="122045" y="22106"/>
                  </a:cubicBezTo>
                  <a:cubicBezTo>
                    <a:pt x="115321" y="28158"/>
                    <a:pt x="109941" y="34882"/>
                    <a:pt x="104562" y="42279"/>
                  </a:cubicBezTo>
                  <a:lnTo>
                    <a:pt x="90441" y="61779"/>
                  </a:lnTo>
                  <a:lnTo>
                    <a:pt x="90441" y="61779"/>
                  </a:lnTo>
                  <a:lnTo>
                    <a:pt x="27233" y="100107"/>
                  </a:lnTo>
                  <a:lnTo>
                    <a:pt x="10422" y="110866"/>
                  </a:lnTo>
                  <a:cubicBezTo>
                    <a:pt x="8405" y="112883"/>
                    <a:pt x="7060" y="114228"/>
                    <a:pt x="5043" y="11624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8" name="Полилиния: фигура 217">
              <a:extLst>
                <a:ext uri="{FF2B5EF4-FFF2-40B4-BE49-F238E27FC236}">
                  <a16:creationId xmlns:a16="http://schemas.microsoft.com/office/drawing/2014/main" id="{A48F7E15-70A9-DBDE-AE55-0E150CEFC94D}"/>
                </a:ext>
              </a:extLst>
            </p:cNvPr>
            <p:cNvSpPr/>
            <p:nvPr/>
          </p:nvSpPr>
          <p:spPr>
            <a:xfrm>
              <a:off x="3222091" y="1514964"/>
              <a:ext cx="53794" cy="221900"/>
            </a:xfrm>
            <a:custGeom>
              <a:avLst/>
              <a:gdLst>
                <a:gd name="connsiteX0" fmla="*/ 7061 w 53793"/>
                <a:gd name="connsiteY0" fmla="*/ 217087 h 221900"/>
                <a:gd name="connsiteX1" fmla="*/ 7733 w 53793"/>
                <a:gd name="connsiteY1" fmla="*/ 207001 h 221900"/>
                <a:gd name="connsiteX2" fmla="*/ 8405 w 53793"/>
                <a:gd name="connsiteY2" fmla="*/ 180104 h 221900"/>
                <a:gd name="connsiteX3" fmla="*/ 8405 w 53793"/>
                <a:gd name="connsiteY3" fmla="*/ 89999 h 221900"/>
                <a:gd name="connsiteX4" fmla="*/ 8405 w 53793"/>
                <a:gd name="connsiteY4" fmla="*/ 40239 h 221900"/>
                <a:gd name="connsiteX5" fmla="*/ 8405 w 53793"/>
                <a:gd name="connsiteY5" fmla="*/ 18722 h 221900"/>
                <a:gd name="connsiteX6" fmla="*/ 17147 w 53793"/>
                <a:gd name="connsiteY6" fmla="*/ 9308 h 221900"/>
                <a:gd name="connsiteX7" fmla="*/ 18492 w 53793"/>
                <a:gd name="connsiteY7" fmla="*/ 9308 h 221900"/>
                <a:gd name="connsiteX8" fmla="*/ 44716 w 53793"/>
                <a:gd name="connsiteY8" fmla="*/ 14687 h 221900"/>
                <a:gd name="connsiteX9" fmla="*/ 54803 w 53793"/>
                <a:gd name="connsiteY9" fmla="*/ 16032 h 221900"/>
                <a:gd name="connsiteX10" fmla="*/ 45389 w 53793"/>
                <a:gd name="connsiteY10" fmla="*/ 12670 h 221900"/>
                <a:gd name="connsiteX11" fmla="*/ 19164 w 53793"/>
                <a:gd name="connsiteY11" fmla="*/ 5273 h 221900"/>
                <a:gd name="connsiteX12" fmla="*/ 5043 w 53793"/>
                <a:gd name="connsiteY12" fmla="*/ 15360 h 221900"/>
                <a:gd name="connsiteX13" fmla="*/ 5043 w 53793"/>
                <a:gd name="connsiteY13" fmla="*/ 17377 h 221900"/>
                <a:gd name="connsiteX14" fmla="*/ 5043 w 53793"/>
                <a:gd name="connsiteY14" fmla="*/ 38894 h 221900"/>
                <a:gd name="connsiteX15" fmla="*/ 5043 w 53793"/>
                <a:gd name="connsiteY15" fmla="*/ 88654 h 221900"/>
                <a:gd name="connsiteX16" fmla="*/ 5716 w 53793"/>
                <a:gd name="connsiteY16" fmla="*/ 178759 h 221900"/>
                <a:gd name="connsiteX17" fmla="*/ 6388 w 53793"/>
                <a:gd name="connsiteY17" fmla="*/ 205656 h 221900"/>
                <a:gd name="connsiteX18" fmla="*/ 7061 w 53793"/>
                <a:gd name="connsiteY18" fmla="*/ 217087 h 22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793" h="221900">
                  <a:moveTo>
                    <a:pt x="7061" y="217087"/>
                  </a:moveTo>
                  <a:cubicBezTo>
                    <a:pt x="7733" y="213725"/>
                    <a:pt x="8405" y="210363"/>
                    <a:pt x="7733" y="207001"/>
                  </a:cubicBezTo>
                  <a:cubicBezTo>
                    <a:pt x="7733" y="200949"/>
                    <a:pt x="7733" y="191535"/>
                    <a:pt x="8405" y="180104"/>
                  </a:cubicBezTo>
                  <a:cubicBezTo>
                    <a:pt x="8405" y="157241"/>
                    <a:pt x="8405" y="125637"/>
                    <a:pt x="8405" y="89999"/>
                  </a:cubicBezTo>
                  <a:cubicBezTo>
                    <a:pt x="8405" y="72516"/>
                    <a:pt x="8405" y="55705"/>
                    <a:pt x="8405" y="40239"/>
                  </a:cubicBezTo>
                  <a:cubicBezTo>
                    <a:pt x="8405" y="32843"/>
                    <a:pt x="8405" y="25446"/>
                    <a:pt x="8405" y="18722"/>
                  </a:cubicBezTo>
                  <a:cubicBezTo>
                    <a:pt x="8405" y="14015"/>
                    <a:pt x="12440" y="9308"/>
                    <a:pt x="17147" y="9308"/>
                  </a:cubicBezTo>
                  <a:cubicBezTo>
                    <a:pt x="17819" y="9308"/>
                    <a:pt x="17819" y="9308"/>
                    <a:pt x="18492" y="9308"/>
                  </a:cubicBezTo>
                  <a:lnTo>
                    <a:pt x="44716" y="14687"/>
                  </a:lnTo>
                  <a:cubicBezTo>
                    <a:pt x="48078" y="15360"/>
                    <a:pt x="51440" y="16032"/>
                    <a:pt x="54803" y="16032"/>
                  </a:cubicBezTo>
                  <a:cubicBezTo>
                    <a:pt x="52113" y="14687"/>
                    <a:pt x="48751" y="13342"/>
                    <a:pt x="45389" y="12670"/>
                  </a:cubicBezTo>
                  <a:cubicBezTo>
                    <a:pt x="39337" y="10653"/>
                    <a:pt x="30595" y="8635"/>
                    <a:pt x="19164" y="5273"/>
                  </a:cubicBezTo>
                  <a:cubicBezTo>
                    <a:pt x="12440" y="3928"/>
                    <a:pt x="5716" y="8635"/>
                    <a:pt x="5043" y="15360"/>
                  </a:cubicBezTo>
                  <a:cubicBezTo>
                    <a:pt x="5043" y="16032"/>
                    <a:pt x="5043" y="16704"/>
                    <a:pt x="5043" y="17377"/>
                  </a:cubicBezTo>
                  <a:cubicBezTo>
                    <a:pt x="5043" y="24101"/>
                    <a:pt x="5043" y="31498"/>
                    <a:pt x="5043" y="38894"/>
                  </a:cubicBezTo>
                  <a:lnTo>
                    <a:pt x="5043" y="88654"/>
                  </a:lnTo>
                  <a:cubicBezTo>
                    <a:pt x="5043" y="123620"/>
                    <a:pt x="5043" y="155224"/>
                    <a:pt x="5716" y="178759"/>
                  </a:cubicBezTo>
                  <a:cubicBezTo>
                    <a:pt x="5716" y="190190"/>
                    <a:pt x="5716" y="199604"/>
                    <a:pt x="6388" y="205656"/>
                  </a:cubicBezTo>
                  <a:cubicBezTo>
                    <a:pt x="6388" y="210363"/>
                    <a:pt x="6388" y="213725"/>
                    <a:pt x="7061" y="21708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9" name="Полилиния: фигура 218">
              <a:extLst>
                <a:ext uri="{FF2B5EF4-FFF2-40B4-BE49-F238E27FC236}">
                  <a16:creationId xmlns:a16="http://schemas.microsoft.com/office/drawing/2014/main" id="{2F059B84-52BD-9695-6198-63BB062EC461}"/>
                </a:ext>
              </a:extLst>
            </p:cNvPr>
            <p:cNvSpPr/>
            <p:nvPr/>
          </p:nvSpPr>
          <p:spPr>
            <a:xfrm>
              <a:off x="3085589" y="1519229"/>
              <a:ext cx="20173" cy="208452"/>
            </a:xfrm>
            <a:custGeom>
              <a:avLst/>
              <a:gdLst>
                <a:gd name="connsiteX0" fmla="*/ 5043 w 20172"/>
                <a:gd name="connsiteY0" fmla="*/ 208115 h 208451"/>
                <a:gd name="connsiteX1" fmla="*/ 9750 w 20172"/>
                <a:gd name="connsiteY1" fmla="*/ 178529 h 208451"/>
                <a:gd name="connsiteX2" fmla="*/ 14457 w 20172"/>
                <a:gd name="connsiteY2" fmla="*/ 106579 h 208451"/>
                <a:gd name="connsiteX3" fmla="*/ 17147 w 20172"/>
                <a:gd name="connsiteY3" fmla="*/ 34630 h 208451"/>
                <a:gd name="connsiteX4" fmla="*/ 17147 w 20172"/>
                <a:gd name="connsiteY4" fmla="*/ 5043 h 208451"/>
                <a:gd name="connsiteX5" fmla="*/ 13785 w 20172"/>
                <a:gd name="connsiteY5" fmla="*/ 34630 h 208451"/>
                <a:gd name="connsiteX6" fmla="*/ 9750 w 20172"/>
                <a:gd name="connsiteY6" fmla="*/ 106579 h 208451"/>
                <a:gd name="connsiteX7" fmla="*/ 6388 w 20172"/>
                <a:gd name="connsiteY7" fmla="*/ 178529 h 208451"/>
                <a:gd name="connsiteX8" fmla="*/ 5043 w 20172"/>
                <a:gd name="connsiteY8" fmla="*/ 208115 h 20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72" h="208451">
                  <a:moveTo>
                    <a:pt x="5043" y="208115"/>
                  </a:moveTo>
                  <a:cubicBezTo>
                    <a:pt x="7733" y="198701"/>
                    <a:pt x="9078" y="188615"/>
                    <a:pt x="9750" y="178529"/>
                  </a:cubicBezTo>
                  <a:cubicBezTo>
                    <a:pt x="11767" y="160373"/>
                    <a:pt x="13112" y="134821"/>
                    <a:pt x="14457" y="106579"/>
                  </a:cubicBezTo>
                  <a:cubicBezTo>
                    <a:pt x="15802" y="78337"/>
                    <a:pt x="16474" y="52785"/>
                    <a:pt x="17147" y="34630"/>
                  </a:cubicBezTo>
                  <a:cubicBezTo>
                    <a:pt x="17819" y="24544"/>
                    <a:pt x="17819" y="14457"/>
                    <a:pt x="17147" y="5043"/>
                  </a:cubicBezTo>
                  <a:cubicBezTo>
                    <a:pt x="15130" y="15130"/>
                    <a:pt x="13785" y="24544"/>
                    <a:pt x="13785" y="34630"/>
                  </a:cubicBezTo>
                  <a:cubicBezTo>
                    <a:pt x="12440" y="52785"/>
                    <a:pt x="11095" y="78337"/>
                    <a:pt x="9750" y="106579"/>
                  </a:cubicBezTo>
                  <a:cubicBezTo>
                    <a:pt x="8405" y="134821"/>
                    <a:pt x="7060" y="158356"/>
                    <a:pt x="6388" y="178529"/>
                  </a:cubicBezTo>
                  <a:cubicBezTo>
                    <a:pt x="5716" y="187943"/>
                    <a:pt x="5043" y="198029"/>
                    <a:pt x="5043" y="20811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0" name="Полилиния: фигура 219">
              <a:extLst>
                <a:ext uri="{FF2B5EF4-FFF2-40B4-BE49-F238E27FC236}">
                  <a16:creationId xmlns:a16="http://schemas.microsoft.com/office/drawing/2014/main" id="{2F79EEAF-E394-2D60-1AD0-763930EEFB67}"/>
                </a:ext>
              </a:extLst>
            </p:cNvPr>
            <p:cNvSpPr/>
            <p:nvPr/>
          </p:nvSpPr>
          <p:spPr>
            <a:xfrm>
              <a:off x="1768309" y="2232671"/>
              <a:ext cx="2326589" cy="1950031"/>
            </a:xfrm>
            <a:custGeom>
              <a:avLst/>
              <a:gdLst>
                <a:gd name="connsiteX0" fmla="*/ 5043 w 2326589"/>
                <a:gd name="connsiteY0" fmla="*/ 5043 h 1950031"/>
                <a:gd name="connsiteX1" fmla="*/ 51441 w 2326589"/>
                <a:gd name="connsiteY1" fmla="*/ 263254 h 1950031"/>
                <a:gd name="connsiteX2" fmla="*/ 182563 w 2326589"/>
                <a:gd name="connsiteY2" fmla="*/ 661330 h 1950031"/>
                <a:gd name="connsiteX3" fmla="*/ 101200 w 2326589"/>
                <a:gd name="connsiteY3" fmla="*/ 1317616 h 1950031"/>
                <a:gd name="connsiteX4" fmla="*/ 661330 w 2326589"/>
                <a:gd name="connsiteY4" fmla="*/ 1461515 h 1950031"/>
                <a:gd name="connsiteX5" fmla="*/ 1072181 w 2326589"/>
                <a:gd name="connsiteY5" fmla="*/ 1795038 h 1950031"/>
                <a:gd name="connsiteX6" fmla="*/ 2282546 w 2326589"/>
                <a:gd name="connsiteY6" fmla="*/ 1948350 h 1950031"/>
                <a:gd name="connsiteX7" fmla="*/ 2324908 w 2326589"/>
                <a:gd name="connsiteY7" fmla="*/ 597449 h 1950031"/>
                <a:gd name="connsiteX8" fmla="*/ 1836055 w 2326589"/>
                <a:gd name="connsiteY8" fmla="*/ 641157 h 1950031"/>
                <a:gd name="connsiteX9" fmla="*/ 984093 w 2326589"/>
                <a:gd name="connsiteY9" fmla="*/ 451533 h 1950031"/>
                <a:gd name="connsiteX10" fmla="*/ 5043 w 2326589"/>
                <a:gd name="connsiteY10" fmla="*/ 5043 h 195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6589" h="1950031">
                  <a:moveTo>
                    <a:pt x="5043" y="5043"/>
                  </a:moveTo>
                  <a:cubicBezTo>
                    <a:pt x="15802" y="91786"/>
                    <a:pt x="31268" y="177856"/>
                    <a:pt x="51441" y="263254"/>
                  </a:cubicBezTo>
                  <a:cubicBezTo>
                    <a:pt x="81027" y="381601"/>
                    <a:pt x="178529" y="572570"/>
                    <a:pt x="182563" y="661330"/>
                  </a:cubicBezTo>
                  <a:cubicBezTo>
                    <a:pt x="186598" y="750090"/>
                    <a:pt x="101200" y="1317616"/>
                    <a:pt x="101200" y="1317616"/>
                  </a:cubicBezTo>
                  <a:lnTo>
                    <a:pt x="661330" y="1461515"/>
                  </a:lnTo>
                  <a:lnTo>
                    <a:pt x="1072181" y="1795038"/>
                  </a:lnTo>
                  <a:cubicBezTo>
                    <a:pt x="1072181" y="1795038"/>
                    <a:pt x="2282546" y="1961126"/>
                    <a:pt x="2282546" y="1948350"/>
                  </a:cubicBezTo>
                  <a:cubicBezTo>
                    <a:pt x="2282546" y="1935574"/>
                    <a:pt x="2324908" y="570552"/>
                    <a:pt x="2324908" y="597449"/>
                  </a:cubicBezTo>
                  <a:cubicBezTo>
                    <a:pt x="2324908" y="623674"/>
                    <a:pt x="1836055" y="641157"/>
                    <a:pt x="1836055" y="641157"/>
                  </a:cubicBezTo>
                  <a:lnTo>
                    <a:pt x="984093" y="451533"/>
                  </a:lnTo>
                  <a:lnTo>
                    <a:pt x="5043" y="5043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1" name="Полилиния: фигура 220">
              <a:extLst>
                <a:ext uri="{FF2B5EF4-FFF2-40B4-BE49-F238E27FC236}">
                  <a16:creationId xmlns:a16="http://schemas.microsoft.com/office/drawing/2014/main" id="{8CB83230-1331-2C36-058E-74D755C30388}"/>
                </a:ext>
              </a:extLst>
            </p:cNvPr>
            <p:cNvSpPr/>
            <p:nvPr/>
          </p:nvSpPr>
          <p:spPr>
            <a:xfrm>
              <a:off x="1768309" y="2232671"/>
              <a:ext cx="2333313" cy="1956756"/>
            </a:xfrm>
            <a:custGeom>
              <a:avLst/>
              <a:gdLst>
                <a:gd name="connsiteX0" fmla="*/ 5043 w 2333313"/>
                <a:gd name="connsiteY0" fmla="*/ 5043 h 1956755"/>
                <a:gd name="connsiteX1" fmla="*/ 985438 w 2333313"/>
                <a:gd name="connsiteY1" fmla="*/ 448171 h 1956755"/>
                <a:gd name="connsiteX2" fmla="*/ 985438 w 2333313"/>
                <a:gd name="connsiteY2" fmla="*/ 448171 h 1956755"/>
                <a:gd name="connsiteX3" fmla="*/ 1837400 w 2333313"/>
                <a:gd name="connsiteY3" fmla="*/ 637122 h 1956755"/>
                <a:gd name="connsiteX4" fmla="*/ 1836728 w 2333313"/>
                <a:gd name="connsiteY4" fmla="*/ 637122 h 1956755"/>
                <a:gd name="connsiteX5" fmla="*/ 2036438 w 2333313"/>
                <a:gd name="connsiteY5" fmla="*/ 627708 h 1956755"/>
                <a:gd name="connsiteX6" fmla="*/ 2243545 w 2333313"/>
                <a:gd name="connsiteY6" fmla="*/ 612243 h 1956755"/>
                <a:gd name="connsiteX7" fmla="*/ 2295994 w 2333313"/>
                <a:gd name="connsiteY7" fmla="*/ 604846 h 1956755"/>
                <a:gd name="connsiteX8" fmla="*/ 2320874 w 2333313"/>
                <a:gd name="connsiteY8" fmla="*/ 598122 h 1956755"/>
                <a:gd name="connsiteX9" fmla="*/ 2322218 w 2333313"/>
                <a:gd name="connsiteY9" fmla="*/ 596777 h 1956755"/>
                <a:gd name="connsiteX10" fmla="*/ 2322218 w 2333313"/>
                <a:gd name="connsiteY10" fmla="*/ 596777 h 1956755"/>
                <a:gd name="connsiteX11" fmla="*/ 2322218 w 2333313"/>
                <a:gd name="connsiteY11" fmla="*/ 596777 h 1956755"/>
                <a:gd name="connsiteX12" fmla="*/ 2328270 w 2333313"/>
                <a:gd name="connsiteY12" fmla="*/ 596777 h 1956755"/>
                <a:gd name="connsiteX13" fmla="*/ 2328270 w 2333313"/>
                <a:gd name="connsiteY13" fmla="*/ 597449 h 1956755"/>
                <a:gd name="connsiteX14" fmla="*/ 2328270 w 2333313"/>
                <a:gd name="connsiteY14" fmla="*/ 604174 h 1956755"/>
                <a:gd name="connsiteX15" fmla="*/ 2328270 w 2333313"/>
                <a:gd name="connsiteY15" fmla="*/ 617622 h 1956755"/>
                <a:gd name="connsiteX16" fmla="*/ 2324908 w 2333313"/>
                <a:gd name="connsiteY16" fmla="*/ 725882 h 1956755"/>
                <a:gd name="connsiteX17" fmla="*/ 2318184 w 2333313"/>
                <a:gd name="connsiteY17" fmla="*/ 947110 h 1956755"/>
                <a:gd name="connsiteX18" fmla="*/ 2289270 w 2333313"/>
                <a:gd name="connsiteY18" fmla="*/ 1886487 h 1956755"/>
                <a:gd name="connsiteX19" fmla="*/ 2287925 w 2333313"/>
                <a:gd name="connsiteY19" fmla="*/ 1928850 h 1956755"/>
                <a:gd name="connsiteX20" fmla="*/ 2287925 w 2333313"/>
                <a:gd name="connsiteY20" fmla="*/ 1939609 h 1956755"/>
                <a:gd name="connsiteX21" fmla="*/ 2287925 w 2333313"/>
                <a:gd name="connsiteY21" fmla="*/ 1948350 h 1956755"/>
                <a:gd name="connsiteX22" fmla="*/ 2286580 w 2333313"/>
                <a:gd name="connsiteY22" fmla="*/ 1951040 h 1956755"/>
                <a:gd name="connsiteX23" fmla="*/ 2285235 w 2333313"/>
                <a:gd name="connsiteY23" fmla="*/ 1951712 h 1956755"/>
                <a:gd name="connsiteX24" fmla="*/ 2283218 w 2333313"/>
                <a:gd name="connsiteY24" fmla="*/ 1951712 h 1956755"/>
                <a:gd name="connsiteX25" fmla="*/ 2261700 w 2333313"/>
                <a:gd name="connsiteY25" fmla="*/ 1951040 h 1956755"/>
                <a:gd name="connsiteX26" fmla="*/ 2178320 w 2333313"/>
                <a:gd name="connsiteY26" fmla="*/ 1942299 h 1956755"/>
                <a:gd name="connsiteX27" fmla="*/ 2012903 w 2333313"/>
                <a:gd name="connsiteY27" fmla="*/ 1922126 h 1956755"/>
                <a:gd name="connsiteX28" fmla="*/ 1688795 w 2333313"/>
                <a:gd name="connsiteY28" fmla="*/ 1880435 h 1956755"/>
                <a:gd name="connsiteX29" fmla="*/ 1073526 w 2333313"/>
                <a:gd name="connsiteY29" fmla="*/ 1797055 h 1956755"/>
                <a:gd name="connsiteX30" fmla="*/ 1072854 w 2333313"/>
                <a:gd name="connsiteY30" fmla="*/ 1797055 h 1956755"/>
                <a:gd name="connsiteX31" fmla="*/ 1072181 w 2333313"/>
                <a:gd name="connsiteY31" fmla="*/ 1797055 h 1956755"/>
                <a:gd name="connsiteX32" fmla="*/ 661330 w 2333313"/>
                <a:gd name="connsiteY32" fmla="*/ 1463532 h 1956755"/>
                <a:gd name="connsiteX33" fmla="*/ 662675 w 2333313"/>
                <a:gd name="connsiteY33" fmla="*/ 1464205 h 1956755"/>
                <a:gd name="connsiteX34" fmla="*/ 101872 w 2333313"/>
                <a:gd name="connsiteY34" fmla="*/ 1319633 h 1956755"/>
                <a:gd name="connsiteX35" fmla="*/ 99855 w 2333313"/>
                <a:gd name="connsiteY35" fmla="*/ 1319633 h 1956755"/>
                <a:gd name="connsiteX36" fmla="*/ 99855 w 2333313"/>
                <a:gd name="connsiteY36" fmla="*/ 1317616 h 1956755"/>
                <a:gd name="connsiteX37" fmla="*/ 174494 w 2333313"/>
                <a:gd name="connsiteY37" fmla="*/ 764211 h 1956755"/>
                <a:gd name="connsiteX38" fmla="*/ 179874 w 2333313"/>
                <a:gd name="connsiteY38" fmla="*/ 703692 h 1956755"/>
                <a:gd name="connsiteX39" fmla="*/ 181218 w 2333313"/>
                <a:gd name="connsiteY39" fmla="*/ 674106 h 1956755"/>
                <a:gd name="connsiteX40" fmla="*/ 181218 w 2333313"/>
                <a:gd name="connsiteY40" fmla="*/ 659985 h 1956755"/>
                <a:gd name="connsiteX41" fmla="*/ 179874 w 2333313"/>
                <a:gd name="connsiteY41" fmla="*/ 645864 h 1956755"/>
                <a:gd name="connsiteX42" fmla="*/ 150287 w 2333313"/>
                <a:gd name="connsiteY42" fmla="*/ 539621 h 1956755"/>
                <a:gd name="connsiteX43" fmla="*/ 81700 w 2333313"/>
                <a:gd name="connsiteY43" fmla="*/ 358739 h 1956755"/>
                <a:gd name="connsiteX44" fmla="*/ 55475 w 2333313"/>
                <a:gd name="connsiteY44" fmla="*/ 280737 h 1956755"/>
                <a:gd name="connsiteX45" fmla="*/ 38664 w 2333313"/>
                <a:gd name="connsiteY45" fmla="*/ 210133 h 1956755"/>
                <a:gd name="connsiteX46" fmla="*/ 18492 w 2333313"/>
                <a:gd name="connsiteY46" fmla="*/ 97838 h 1956755"/>
                <a:gd name="connsiteX47" fmla="*/ 8405 w 2333313"/>
                <a:gd name="connsiteY47" fmla="*/ 28578 h 1956755"/>
                <a:gd name="connsiteX48" fmla="*/ 5043 w 2333313"/>
                <a:gd name="connsiteY48" fmla="*/ 5043 h 1956755"/>
                <a:gd name="connsiteX49" fmla="*/ 8405 w 2333313"/>
                <a:gd name="connsiteY49" fmla="*/ 28578 h 1956755"/>
                <a:gd name="connsiteX50" fmla="*/ 19164 w 2333313"/>
                <a:gd name="connsiteY50" fmla="*/ 97838 h 1956755"/>
                <a:gd name="connsiteX51" fmla="*/ 40009 w 2333313"/>
                <a:gd name="connsiteY51" fmla="*/ 210133 h 1956755"/>
                <a:gd name="connsiteX52" fmla="*/ 56820 w 2333313"/>
                <a:gd name="connsiteY52" fmla="*/ 280737 h 1956755"/>
                <a:gd name="connsiteX53" fmla="*/ 83044 w 2333313"/>
                <a:gd name="connsiteY53" fmla="*/ 358739 h 1956755"/>
                <a:gd name="connsiteX54" fmla="*/ 152304 w 2333313"/>
                <a:gd name="connsiteY54" fmla="*/ 539621 h 1956755"/>
                <a:gd name="connsiteX55" fmla="*/ 182563 w 2333313"/>
                <a:gd name="connsiteY55" fmla="*/ 646536 h 1956755"/>
                <a:gd name="connsiteX56" fmla="*/ 183908 w 2333313"/>
                <a:gd name="connsiteY56" fmla="*/ 660657 h 1956755"/>
                <a:gd name="connsiteX57" fmla="*/ 183908 w 2333313"/>
                <a:gd name="connsiteY57" fmla="*/ 675451 h 1956755"/>
                <a:gd name="connsiteX58" fmla="*/ 182563 w 2333313"/>
                <a:gd name="connsiteY58" fmla="*/ 705037 h 1956755"/>
                <a:gd name="connsiteX59" fmla="*/ 177184 w 2333313"/>
                <a:gd name="connsiteY59" fmla="*/ 765555 h 1956755"/>
                <a:gd name="connsiteX60" fmla="*/ 103217 w 2333313"/>
                <a:gd name="connsiteY60" fmla="*/ 1318961 h 1956755"/>
                <a:gd name="connsiteX61" fmla="*/ 101200 w 2333313"/>
                <a:gd name="connsiteY61" fmla="*/ 1316271 h 1956755"/>
                <a:gd name="connsiteX62" fmla="*/ 661330 w 2333313"/>
                <a:gd name="connsiteY62" fmla="*/ 1460170 h 1956755"/>
                <a:gd name="connsiteX63" fmla="*/ 662002 w 2333313"/>
                <a:gd name="connsiteY63" fmla="*/ 1460170 h 1956755"/>
                <a:gd name="connsiteX64" fmla="*/ 662002 w 2333313"/>
                <a:gd name="connsiteY64" fmla="*/ 1460170 h 1956755"/>
                <a:gd name="connsiteX65" fmla="*/ 1072854 w 2333313"/>
                <a:gd name="connsiteY65" fmla="*/ 1793020 h 1956755"/>
                <a:gd name="connsiteX66" fmla="*/ 1071509 w 2333313"/>
                <a:gd name="connsiteY66" fmla="*/ 1792348 h 1956755"/>
                <a:gd name="connsiteX67" fmla="*/ 1686777 w 2333313"/>
                <a:gd name="connsiteY67" fmla="*/ 1875056 h 1956755"/>
                <a:gd name="connsiteX68" fmla="*/ 2010886 w 2333313"/>
                <a:gd name="connsiteY68" fmla="*/ 1916747 h 1956755"/>
                <a:gd name="connsiteX69" fmla="*/ 2176302 w 2333313"/>
                <a:gd name="connsiteY69" fmla="*/ 1936247 h 1956755"/>
                <a:gd name="connsiteX70" fmla="*/ 2259683 w 2333313"/>
                <a:gd name="connsiteY70" fmla="*/ 1944988 h 1956755"/>
                <a:gd name="connsiteX71" fmla="*/ 2279856 w 2333313"/>
                <a:gd name="connsiteY71" fmla="*/ 1945661 h 1956755"/>
                <a:gd name="connsiteX72" fmla="*/ 2280528 w 2333313"/>
                <a:gd name="connsiteY72" fmla="*/ 1945661 h 1956755"/>
                <a:gd name="connsiteX73" fmla="*/ 2281201 w 2333313"/>
                <a:gd name="connsiteY73" fmla="*/ 1947678 h 1956755"/>
                <a:gd name="connsiteX74" fmla="*/ 2278511 w 2333313"/>
                <a:gd name="connsiteY74" fmla="*/ 1947678 h 1956755"/>
                <a:gd name="connsiteX75" fmla="*/ 2278511 w 2333313"/>
                <a:gd name="connsiteY75" fmla="*/ 1944316 h 1956755"/>
                <a:gd name="connsiteX76" fmla="*/ 2278511 w 2333313"/>
                <a:gd name="connsiteY76" fmla="*/ 1938936 h 1956755"/>
                <a:gd name="connsiteX77" fmla="*/ 2278511 w 2333313"/>
                <a:gd name="connsiteY77" fmla="*/ 1928178 h 1956755"/>
                <a:gd name="connsiteX78" fmla="*/ 2279856 w 2333313"/>
                <a:gd name="connsiteY78" fmla="*/ 1885815 h 1956755"/>
                <a:gd name="connsiteX79" fmla="*/ 2309443 w 2333313"/>
                <a:gd name="connsiteY79" fmla="*/ 946438 h 1956755"/>
                <a:gd name="connsiteX80" fmla="*/ 2316839 w 2333313"/>
                <a:gd name="connsiteY80" fmla="*/ 725210 h 1956755"/>
                <a:gd name="connsiteX81" fmla="*/ 2320201 w 2333313"/>
                <a:gd name="connsiteY81" fmla="*/ 616950 h 1956755"/>
                <a:gd name="connsiteX82" fmla="*/ 2320201 w 2333313"/>
                <a:gd name="connsiteY82" fmla="*/ 603501 h 1956755"/>
                <a:gd name="connsiteX83" fmla="*/ 2320201 w 2333313"/>
                <a:gd name="connsiteY83" fmla="*/ 596777 h 1956755"/>
                <a:gd name="connsiteX84" fmla="*/ 2320201 w 2333313"/>
                <a:gd name="connsiteY84" fmla="*/ 596105 h 1956755"/>
                <a:gd name="connsiteX85" fmla="*/ 2326253 w 2333313"/>
                <a:gd name="connsiteY85" fmla="*/ 595432 h 1956755"/>
                <a:gd name="connsiteX86" fmla="*/ 2326253 w 2333313"/>
                <a:gd name="connsiteY86" fmla="*/ 596105 h 1956755"/>
                <a:gd name="connsiteX87" fmla="*/ 2324908 w 2333313"/>
                <a:gd name="connsiteY87" fmla="*/ 599467 h 1956755"/>
                <a:gd name="connsiteX88" fmla="*/ 2321546 w 2333313"/>
                <a:gd name="connsiteY88" fmla="*/ 602156 h 1956755"/>
                <a:gd name="connsiteX89" fmla="*/ 2295321 w 2333313"/>
                <a:gd name="connsiteY89" fmla="*/ 609553 h 1956755"/>
                <a:gd name="connsiteX90" fmla="*/ 2242200 w 2333313"/>
                <a:gd name="connsiteY90" fmla="*/ 616950 h 1956755"/>
                <a:gd name="connsiteX91" fmla="*/ 2035093 w 2333313"/>
                <a:gd name="connsiteY91" fmla="*/ 632415 h 1956755"/>
                <a:gd name="connsiteX92" fmla="*/ 1835383 w 2333313"/>
                <a:gd name="connsiteY92" fmla="*/ 641829 h 1956755"/>
                <a:gd name="connsiteX93" fmla="*/ 1834711 w 2333313"/>
                <a:gd name="connsiteY93" fmla="*/ 641829 h 1956755"/>
                <a:gd name="connsiteX94" fmla="*/ 982749 w 2333313"/>
                <a:gd name="connsiteY94" fmla="*/ 452206 h 1956755"/>
                <a:gd name="connsiteX95" fmla="*/ 982749 w 2333313"/>
                <a:gd name="connsiteY95" fmla="*/ 452206 h 1956755"/>
                <a:gd name="connsiteX96" fmla="*/ 5043 w 2333313"/>
                <a:gd name="connsiteY96" fmla="*/ 5043 h 195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333313" h="1956755">
                  <a:moveTo>
                    <a:pt x="5043" y="5043"/>
                  </a:moveTo>
                  <a:lnTo>
                    <a:pt x="985438" y="448171"/>
                  </a:lnTo>
                  <a:lnTo>
                    <a:pt x="985438" y="448171"/>
                  </a:lnTo>
                  <a:lnTo>
                    <a:pt x="1837400" y="637122"/>
                  </a:lnTo>
                  <a:lnTo>
                    <a:pt x="1836728" y="637122"/>
                  </a:lnTo>
                  <a:cubicBezTo>
                    <a:pt x="1901953" y="634433"/>
                    <a:pt x="1968523" y="631743"/>
                    <a:pt x="2036438" y="627708"/>
                  </a:cubicBezTo>
                  <a:cubicBezTo>
                    <a:pt x="2104353" y="623674"/>
                    <a:pt x="2173613" y="619639"/>
                    <a:pt x="2243545" y="612243"/>
                  </a:cubicBezTo>
                  <a:cubicBezTo>
                    <a:pt x="2261028" y="610225"/>
                    <a:pt x="2278511" y="608208"/>
                    <a:pt x="2295994" y="604846"/>
                  </a:cubicBezTo>
                  <a:cubicBezTo>
                    <a:pt x="2304736" y="603501"/>
                    <a:pt x="2312805" y="601484"/>
                    <a:pt x="2320874" y="598122"/>
                  </a:cubicBezTo>
                  <a:cubicBezTo>
                    <a:pt x="2321546" y="598122"/>
                    <a:pt x="2322218" y="597449"/>
                    <a:pt x="2322218" y="596777"/>
                  </a:cubicBezTo>
                  <a:lnTo>
                    <a:pt x="2322218" y="596777"/>
                  </a:lnTo>
                  <a:lnTo>
                    <a:pt x="2322218" y="596777"/>
                  </a:lnTo>
                  <a:cubicBezTo>
                    <a:pt x="2334995" y="596777"/>
                    <a:pt x="2325581" y="596777"/>
                    <a:pt x="2328270" y="596777"/>
                  </a:cubicBezTo>
                  <a:lnTo>
                    <a:pt x="2328270" y="597449"/>
                  </a:lnTo>
                  <a:lnTo>
                    <a:pt x="2328270" y="604174"/>
                  </a:lnTo>
                  <a:lnTo>
                    <a:pt x="2328270" y="617622"/>
                  </a:lnTo>
                  <a:cubicBezTo>
                    <a:pt x="2326926" y="653261"/>
                    <a:pt x="2325581" y="689572"/>
                    <a:pt x="2324908" y="725882"/>
                  </a:cubicBezTo>
                  <a:cubicBezTo>
                    <a:pt x="2322891" y="798504"/>
                    <a:pt x="2320201" y="872471"/>
                    <a:pt x="2318184" y="947110"/>
                  </a:cubicBezTo>
                  <a:cubicBezTo>
                    <a:pt x="2308770" y="1246339"/>
                    <a:pt x="2299356" y="1561706"/>
                    <a:pt x="2289270" y="1886487"/>
                  </a:cubicBezTo>
                  <a:lnTo>
                    <a:pt x="2287925" y="1928850"/>
                  </a:lnTo>
                  <a:lnTo>
                    <a:pt x="2287925" y="1939609"/>
                  </a:lnTo>
                  <a:lnTo>
                    <a:pt x="2287925" y="1948350"/>
                  </a:lnTo>
                  <a:cubicBezTo>
                    <a:pt x="2287925" y="1949695"/>
                    <a:pt x="2287252" y="1950368"/>
                    <a:pt x="2286580" y="1951040"/>
                  </a:cubicBezTo>
                  <a:cubicBezTo>
                    <a:pt x="2285235" y="1951712"/>
                    <a:pt x="2285908" y="1951040"/>
                    <a:pt x="2285235" y="1951712"/>
                  </a:cubicBezTo>
                  <a:cubicBezTo>
                    <a:pt x="2284563" y="1951712"/>
                    <a:pt x="2283890" y="1951712"/>
                    <a:pt x="2283218" y="1951712"/>
                  </a:cubicBezTo>
                  <a:cubicBezTo>
                    <a:pt x="2275821" y="1951712"/>
                    <a:pt x="2269097" y="1951712"/>
                    <a:pt x="2261700" y="1951040"/>
                  </a:cubicBezTo>
                  <a:cubicBezTo>
                    <a:pt x="2233458" y="1949023"/>
                    <a:pt x="2205889" y="1945661"/>
                    <a:pt x="2178320" y="1942299"/>
                  </a:cubicBezTo>
                  <a:lnTo>
                    <a:pt x="2012903" y="1922126"/>
                  </a:lnTo>
                  <a:lnTo>
                    <a:pt x="1688795" y="1880435"/>
                  </a:lnTo>
                  <a:lnTo>
                    <a:pt x="1073526" y="1797055"/>
                  </a:lnTo>
                  <a:lnTo>
                    <a:pt x="1072854" y="1797055"/>
                  </a:lnTo>
                  <a:lnTo>
                    <a:pt x="1072181" y="1797055"/>
                  </a:lnTo>
                  <a:lnTo>
                    <a:pt x="661330" y="1463532"/>
                  </a:lnTo>
                  <a:lnTo>
                    <a:pt x="662675" y="1464205"/>
                  </a:lnTo>
                  <a:lnTo>
                    <a:pt x="101872" y="1319633"/>
                  </a:lnTo>
                  <a:lnTo>
                    <a:pt x="99855" y="1319633"/>
                  </a:lnTo>
                  <a:lnTo>
                    <a:pt x="99855" y="1317616"/>
                  </a:lnTo>
                  <a:cubicBezTo>
                    <a:pt x="130114" y="1113199"/>
                    <a:pt x="157011" y="928282"/>
                    <a:pt x="174494" y="764211"/>
                  </a:cubicBezTo>
                  <a:cubicBezTo>
                    <a:pt x="176511" y="743366"/>
                    <a:pt x="178529" y="723865"/>
                    <a:pt x="179874" y="703692"/>
                  </a:cubicBezTo>
                  <a:cubicBezTo>
                    <a:pt x="179874" y="693606"/>
                    <a:pt x="181218" y="684192"/>
                    <a:pt x="181218" y="674106"/>
                  </a:cubicBezTo>
                  <a:cubicBezTo>
                    <a:pt x="181218" y="669399"/>
                    <a:pt x="181218" y="664692"/>
                    <a:pt x="181218" y="659985"/>
                  </a:cubicBezTo>
                  <a:cubicBezTo>
                    <a:pt x="181218" y="655278"/>
                    <a:pt x="180546" y="650571"/>
                    <a:pt x="179874" y="645864"/>
                  </a:cubicBezTo>
                  <a:cubicBezTo>
                    <a:pt x="173149" y="609553"/>
                    <a:pt x="163063" y="573914"/>
                    <a:pt x="150287" y="539621"/>
                  </a:cubicBezTo>
                  <a:cubicBezTo>
                    <a:pt x="126080" y="473051"/>
                    <a:pt x="101200" y="413877"/>
                    <a:pt x="81700" y="358739"/>
                  </a:cubicBezTo>
                  <a:cubicBezTo>
                    <a:pt x="71613" y="331169"/>
                    <a:pt x="62872" y="305617"/>
                    <a:pt x="55475" y="280737"/>
                  </a:cubicBezTo>
                  <a:cubicBezTo>
                    <a:pt x="48078" y="255858"/>
                    <a:pt x="42699" y="232323"/>
                    <a:pt x="38664" y="210133"/>
                  </a:cubicBezTo>
                  <a:cubicBezTo>
                    <a:pt x="29251" y="166425"/>
                    <a:pt x="23199" y="128769"/>
                    <a:pt x="18492" y="97838"/>
                  </a:cubicBezTo>
                  <a:cubicBezTo>
                    <a:pt x="13785" y="66906"/>
                    <a:pt x="10423" y="44044"/>
                    <a:pt x="8405" y="28578"/>
                  </a:cubicBezTo>
                  <a:cubicBezTo>
                    <a:pt x="5716" y="13112"/>
                    <a:pt x="5043" y="5043"/>
                    <a:pt x="5043" y="5043"/>
                  </a:cubicBezTo>
                  <a:cubicBezTo>
                    <a:pt x="5043" y="5043"/>
                    <a:pt x="6388" y="13112"/>
                    <a:pt x="8405" y="28578"/>
                  </a:cubicBezTo>
                  <a:cubicBezTo>
                    <a:pt x="10423" y="44044"/>
                    <a:pt x="14457" y="67579"/>
                    <a:pt x="19164" y="97838"/>
                  </a:cubicBezTo>
                  <a:cubicBezTo>
                    <a:pt x="23871" y="128097"/>
                    <a:pt x="30595" y="165753"/>
                    <a:pt x="40009" y="210133"/>
                  </a:cubicBezTo>
                  <a:cubicBezTo>
                    <a:pt x="44716" y="232323"/>
                    <a:pt x="50096" y="255858"/>
                    <a:pt x="56820" y="280737"/>
                  </a:cubicBezTo>
                  <a:cubicBezTo>
                    <a:pt x="63544" y="305617"/>
                    <a:pt x="72958" y="331169"/>
                    <a:pt x="83044" y="358739"/>
                  </a:cubicBezTo>
                  <a:cubicBezTo>
                    <a:pt x="103217" y="413205"/>
                    <a:pt x="128097" y="473051"/>
                    <a:pt x="152304" y="539621"/>
                  </a:cubicBezTo>
                  <a:cubicBezTo>
                    <a:pt x="165753" y="573914"/>
                    <a:pt x="175839" y="609553"/>
                    <a:pt x="182563" y="646536"/>
                  </a:cubicBezTo>
                  <a:lnTo>
                    <a:pt x="183908" y="660657"/>
                  </a:lnTo>
                  <a:cubicBezTo>
                    <a:pt x="183908" y="665364"/>
                    <a:pt x="183908" y="670071"/>
                    <a:pt x="183908" y="675451"/>
                  </a:cubicBezTo>
                  <a:cubicBezTo>
                    <a:pt x="183908" y="685537"/>
                    <a:pt x="183236" y="694951"/>
                    <a:pt x="182563" y="705037"/>
                  </a:cubicBezTo>
                  <a:cubicBezTo>
                    <a:pt x="181218" y="724538"/>
                    <a:pt x="179201" y="744710"/>
                    <a:pt x="177184" y="765555"/>
                  </a:cubicBezTo>
                  <a:cubicBezTo>
                    <a:pt x="159701" y="929627"/>
                    <a:pt x="133476" y="1114544"/>
                    <a:pt x="103217" y="1318961"/>
                  </a:cubicBezTo>
                  <a:lnTo>
                    <a:pt x="101200" y="1316271"/>
                  </a:lnTo>
                  <a:lnTo>
                    <a:pt x="661330" y="1460170"/>
                  </a:lnTo>
                  <a:lnTo>
                    <a:pt x="662002" y="1460170"/>
                  </a:lnTo>
                  <a:lnTo>
                    <a:pt x="662002" y="1460170"/>
                  </a:lnTo>
                  <a:lnTo>
                    <a:pt x="1072854" y="1793020"/>
                  </a:lnTo>
                  <a:lnTo>
                    <a:pt x="1071509" y="1792348"/>
                  </a:lnTo>
                  <a:lnTo>
                    <a:pt x="1686777" y="1875056"/>
                  </a:lnTo>
                  <a:lnTo>
                    <a:pt x="2010886" y="1916747"/>
                  </a:lnTo>
                  <a:lnTo>
                    <a:pt x="2176302" y="1936247"/>
                  </a:lnTo>
                  <a:cubicBezTo>
                    <a:pt x="2203872" y="1939609"/>
                    <a:pt x="2232114" y="1942299"/>
                    <a:pt x="2259683" y="1944988"/>
                  </a:cubicBezTo>
                  <a:cubicBezTo>
                    <a:pt x="2266407" y="1945661"/>
                    <a:pt x="2273132" y="1945661"/>
                    <a:pt x="2279856" y="1945661"/>
                  </a:cubicBezTo>
                  <a:lnTo>
                    <a:pt x="2280528" y="1945661"/>
                  </a:lnTo>
                  <a:cubicBezTo>
                    <a:pt x="2280528" y="1945661"/>
                    <a:pt x="2281201" y="1947006"/>
                    <a:pt x="2281201" y="1947678"/>
                  </a:cubicBezTo>
                  <a:cubicBezTo>
                    <a:pt x="2281201" y="1947678"/>
                    <a:pt x="2284563" y="1948350"/>
                    <a:pt x="2278511" y="1947678"/>
                  </a:cubicBezTo>
                  <a:lnTo>
                    <a:pt x="2278511" y="1944316"/>
                  </a:lnTo>
                  <a:lnTo>
                    <a:pt x="2278511" y="1938936"/>
                  </a:lnTo>
                  <a:lnTo>
                    <a:pt x="2278511" y="1928178"/>
                  </a:lnTo>
                  <a:lnTo>
                    <a:pt x="2279856" y="1885815"/>
                  </a:lnTo>
                  <a:cubicBezTo>
                    <a:pt x="2289942" y="1561034"/>
                    <a:pt x="2300029" y="1245667"/>
                    <a:pt x="2309443" y="946438"/>
                  </a:cubicBezTo>
                  <a:cubicBezTo>
                    <a:pt x="2311460" y="871798"/>
                    <a:pt x="2314149" y="797832"/>
                    <a:pt x="2316839" y="725210"/>
                  </a:cubicBezTo>
                  <a:cubicBezTo>
                    <a:pt x="2318184" y="688899"/>
                    <a:pt x="2319529" y="652588"/>
                    <a:pt x="2320201" y="616950"/>
                  </a:cubicBezTo>
                  <a:lnTo>
                    <a:pt x="2320201" y="603501"/>
                  </a:lnTo>
                  <a:lnTo>
                    <a:pt x="2320201" y="596777"/>
                  </a:lnTo>
                  <a:lnTo>
                    <a:pt x="2320201" y="596105"/>
                  </a:lnTo>
                  <a:cubicBezTo>
                    <a:pt x="2322891" y="596105"/>
                    <a:pt x="2314149" y="596105"/>
                    <a:pt x="2326253" y="595432"/>
                  </a:cubicBezTo>
                  <a:lnTo>
                    <a:pt x="2326253" y="596105"/>
                  </a:lnTo>
                  <a:cubicBezTo>
                    <a:pt x="2326253" y="597449"/>
                    <a:pt x="2325581" y="598122"/>
                    <a:pt x="2324908" y="599467"/>
                  </a:cubicBezTo>
                  <a:cubicBezTo>
                    <a:pt x="2324236" y="600811"/>
                    <a:pt x="2322891" y="601484"/>
                    <a:pt x="2321546" y="602156"/>
                  </a:cubicBezTo>
                  <a:cubicBezTo>
                    <a:pt x="2312805" y="605518"/>
                    <a:pt x="2304063" y="608208"/>
                    <a:pt x="2295321" y="609553"/>
                  </a:cubicBezTo>
                  <a:cubicBezTo>
                    <a:pt x="2277839" y="612915"/>
                    <a:pt x="2260355" y="614932"/>
                    <a:pt x="2242200" y="616950"/>
                  </a:cubicBezTo>
                  <a:cubicBezTo>
                    <a:pt x="2172268" y="624346"/>
                    <a:pt x="2103008" y="628381"/>
                    <a:pt x="2035093" y="632415"/>
                  </a:cubicBezTo>
                  <a:cubicBezTo>
                    <a:pt x="1967178" y="636450"/>
                    <a:pt x="1900608" y="639140"/>
                    <a:pt x="1835383" y="641829"/>
                  </a:cubicBezTo>
                  <a:lnTo>
                    <a:pt x="1834711" y="641829"/>
                  </a:lnTo>
                  <a:lnTo>
                    <a:pt x="982749" y="452206"/>
                  </a:lnTo>
                  <a:lnTo>
                    <a:pt x="982749" y="452206"/>
                  </a:lnTo>
                  <a:lnTo>
                    <a:pt x="5043" y="5043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2" name="Полилиния: фигура 221">
              <a:extLst>
                <a:ext uri="{FF2B5EF4-FFF2-40B4-BE49-F238E27FC236}">
                  <a16:creationId xmlns:a16="http://schemas.microsoft.com/office/drawing/2014/main" id="{1D5B1DD8-2FB6-AA80-CCEA-1F678FED06E9}"/>
                </a:ext>
              </a:extLst>
            </p:cNvPr>
            <p:cNvSpPr/>
            <p:nvPr/>
          </p:nvSpPr>
          <p:spPr>
            <a:xfrm>
              <a:off x="1809999" y="2590590"/>
              <a:ext cx="181555" cy="248797"/>
            </a:xfrm>
            <a:custGeom>
              <a:avLst/>
              <a:gdLst>
                <a:gd name="connsiteX0" fmla="*/ 56820 w 181554"/>
                <a:gd name="connsiteY0" fmla="*/ 224065 h 248797"/>
                <a:gd name="connsiteX1" fmla="*/ 19164 w 181554"/>
                <a:gd name="connsiteY1" fmla="*/ 176323 h 248797"/>
                <a:gd name="connsiteX2" fmla="*/ 5043 w 181554"/>
                <a:gd name="connsiteY2" fmla="*/ 148081 h 248797"/>
                <a:gd name="connsiteX3" fmla="*/ 24544 w 181554"/>
                <a:gd name="connsiteY3" fmla="*/ 128580 h 248797"/>
                <a:gd name="connsiteX4" fmla="*/ 9750 w 181554"/>
                <a:gd name="connsiteY4" fmla="*/ 91597 h 248797"/>
                <a:gd name="connsiteX5" fmla="*/ 33957 w 181554"/>
                <a:gd name="connsiteY5" fmla="*/ 74114 h 248797"/>
                <a:gd name="connsiteX6" fmla="*/ 19837 w 181554"/>
                <a:gd name="connsiteY6" fmla="*/ 43855 h 248797"/>
                <a:gd name="connsiteX7" fmla="*/ 27906 w 181554"/>
                <a:gd name="connsiteY7" fmla="*/ 12923 h 248797"/>
                <a:gd name="connsiteX8" fmla="*/ 64217 w 181554"/>
                <a:gd name="connsiteY8" fmla="*/ 7544 h 248797"/>
                <a:gd name="connsiteX9" fmla="*/ 95148 w 181554"/>
                <a:gd name="connsiteY9" fmla="*/ 30406 h 248797"/>
                <a:gd name="connsiteX10" fmla="*/ 135494 w 181554"/>
                <a:gd name="connsiteY10" fmla="*/ 73442 h 248797"/>
                <a:gd name="connsiteX11" fmla="*/ 146925 w 181554"/>
                <a:gd name="connsiteY11" fmla="*/ 91597 h 248797"/>
                <a:gd name="connsiteX12" fmla="*/ 140873 w 181554"/>
                <a:gd name="connsiteY12" fmla="*/ 111097 h 248797"/>
                <a:gd name="connsiteX13" fmla="*/ 174494 w 181554"/>
                <a:gd name="connsiteY13" fmla="*/ 169598 h 248797"/>
                <a:gd name="connsiteX14" fmla="*/ 174494 w 181554"/>
                <a:gd name="connsiteY14" fmla="*/ 170271 h 248797"/>
                <a:gd name="connsiteX15" fmla="*/ 148270 w 181554"/>
                <a:gd name="connsiteY15" fmla="*/ 208599 h 248797"/>
                <a:gd name="connsiteX16" fmla="*/ 97165 w 181554"/>
                <a:gd name="connsiteY16" fmla="*/ 191788 h 248797"/>
                <a:gd name="connsiteX17" fmla="*/ 122045 w 181554"/>
                <a:gd name="connsiteY17" fmla="*/ 220703 h 248797"/>
                <a:gd name="connsiteX18" fmla="*/ 97165 w 181554"/>
                <a:gd name="connsiteY18" fmla="*/ 249617 h 248797"/>
                <a:gd name="connsiteX19" fmla="*/ 64889 w 181554"/>
                <a:gd name="connsiteY19" fmla="*/ 228772 h 24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554" h="248797">
                  <a:moveTo>
                    <a:pt x="56820" y="224065"/>
                  </a:moveTo>
                  <a:lnTo>
                    <a:pt x="19164" y="176323"/>
                  </a:lnTo>
                  <a:cubicBezTo>
                    <a:pt x="11767" y="168253"/>
                    <a:pt x="7060" y="158839"/>
                    <a:pt x="5043" y="148081"/>
                  </a:cubicBezTo>
                  <a:cubicBezTo>
                    <a:pt x="5043" y="137322"/>
                    <a:pt x="14457" y="125891"/>
                    <a:pt x="24544" y="128580"/>
                  </a:cubicBezTo>
                  <a:cubicBezTo>
                    <a:pt x="10423" y="122529"/>
                    <a:pt x="3698" y="106390"/>
                    <a:pt x="9750" y="91597"/>
                  </a:cubicBezTo>
                  <a:cubicBezTo>
                    <a:pt x="13785" y="81511"/>
                    <a:pt x="23199" y="74786"/>
                    <a:pt x="33957" y="74114"/>
                  </a:cubicBezTo>
                  <a:cubicBezTo>
                    <a:pt x="27233" y="65372"/>
                    <a:pt x="22526" y="54614"/>
                    <a:pt x="19837" y="43855"/>
                  </a:cubicBezTo>
                  <a:cubicBezTo>
                    <a:pt x="17147" y="32424"/>
                    <a:pt x="20509" y="20992"/>
                    <a:pt x="27906" y="12923"/>
                  </a:cubicBezTo>
                  <a:cubicBezTo>
                    <a:pt x="37992" y="4854"/>
                    <a:pt x="52113" y="2837"/>
                    <a:pt x="64217" y="7544"/>
                  </a:cubicBezTo>
                  <a:cubicBezTo>
                    <a:pt x="76320" y="12923"/>
                    <a:pt x="86407" y="20320"/>
                    <a:pt x="95148" y="30406"/>
                  </a:cubicBezTo>
                  <a:cubicBezTo>
                    <a:pt x="109269" y="43855"/>
                    <a:pt x="122717" y="58648"/>
                    <a:pt x="135494" y="73442"/>
                  </a:cubicBezTo>
                  <a:cubicBezTo>
                    <a:pt x="140201" y="78821"/>
                    <a:pt x="144235" y="84873"/>
                    <a:pt x="146925" y="91597"/>
                  </a:cubicBezTo>
                  <a:cubicBezTo>
                    <a:pt x="148942" y="98321"/>
                    <a:pt x="146925" y="106390"/>
                    <a:pt x="140873" y="111097"/>
                  </a:cubicBezTo>
                  <a:cubicBezTo>
                    <a:pt x="166425" y="117822"/>
                    <a:pt x="181219" y="144046"/>
                    <a:pt x="174494" y="169598"/>
                  </a:cubicBezTo>
                  <a:cubicBezTo>
                    <a:pt x="174494" y="169598"/>
                    <a:pt x="174494" y="169598"/>
                    <a:pt x="174494" y="170271"/>
                  </a:cubicBezTo>
                  <a:cubicBezTo>
                    <a:pt x="183236" y="186409"/>
                    <a:pt x="166425" y="206582"/>
                    <a:pt x="148270" y="208599"/>
                  </a:cubicBezTo>
                  <a:cubicBezTo>
                    <a:pt x="130114" y="208599"/>
                    <a:pt x="111959" y="203220"/>
                    <a:pt x="97165" y="191788"/>
                  </a:cubicBezTo>
                  <a:cubicBezTo>
                    <a:pt x="111286" y="194478"/>
                    <a:pt x="122045" y="206582"/>
                    <a:pt x="122045" y="220703"/>
                  </a:cubicBezTo>
                  <a:cubicBezTo>
                    <a:pt x="121373" y="234823"/>
                    <a:pt x="111286" y="246927"/>
                    <a:pt x="97165" y="249617"/>
                  </a:cubicBezTo>
                  <a:cubicBezTo>
                    <a:pt x="83044" y="250962"/>
                    <a:pt x="69596" y="242893"/>
                    <a:pt x="64889" y="228772"/>
                  </a:cubicBezTo>
                </a:path>
              </a:pathLst>
            </a:custGeom>
            <a:solidFill>
              <a:srgbClr val="F8A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3" name="Полилиния: фигура 222">
              <a:extLst>
                <a:ext uri="{FF2B5EF4-FFF2-40B4-BE49-F238E27FC236}">
                  <a16:creationId xmlns:a16="http://schemas.microsoft.com/office/drawing/2014/main" id="{9C6CA505-C293-A4BA-F173-68A390D786CE}"/>
                </a:ext>
              </a:extLst>
            </p:cNvPr>
            <p:cNvSpPr/>
            <p:nvPr/>
          </p:nvSpPr>
          <p:spPr>
            <a:xfrm>
              <a:off x="3939447" y="3094720"/>
              <a:ext cx="195003" cy="228624"/>
            </a:xfrm>
            <a:custGeom>
              <a:avLst/>
              <a:gdLst>
                <a:gd name="connsiteX0" fmla="*/ 151752 w 195003"/>
                <a:gd name="connsiteY0" fmla="*/ 6388 h 228624"/>
                <a:gd name="connsiteX1" fmla="*/ 189408 w 195003"/>
                <a:gd name="connsiteY1" fmla="*/ 50768 h 228624"/>
                <a:gd name="connsiteX2" fmla="*/ 178649 w 195003"/>
                <a:gd name="connsiteY2" fmla="*/ 75648 h 228624"/>
                <a:gd name="connsiteX3" fmla="*/ 190080 w 195003"/>
                <a:gd name="connsiteY3" fmla="*/ 111959 h 228624"/>
                <a:gd name="connsiteX4" fmla="*/ 173942 w 195003"/>
                <a:gd name="connsiteY4" fmla="*/ 150287 h 228624"/>
                <a:gd name="connsiteX5" fmla="*/ 157804 w 195003"/>
                <a:gd name="connsiteY5" fmla="*/ 214167 h 228624"/>
                <a:gd name="connsiteX6" fmla="*/ 106700 w 195003"/>
                <a:gd name="connsiteY6" fmla="*/ 224926 h 228624"/>
                <a:gd name="connsiteX7" fmla="*/ 47527 w 195003"/>
                <a:gd name="connsiteY7" fmla="*/ 212150 h 228624"/>
                <a:gd name="connsiteX8" fmla="*/ 23319 w 195003"/>
                <a:gd name="connsiteY8" fmla="*/ 202736 h 228624"/>
                <a:gd name="connsiteX9" fmla="*/ 10543 w 195003"/>
                <a:gd name="connsiteY9" fmla="*/ 181218 h 228624"/>
                <a:gd name="connsiteX10" fmla="*/ 26681 w 195003"/>
                <a:gd name="connsiteY10" fmla="*/ 165080 h 228624"/>
                <a:gd name="connsiteX11" fmla="*/ 27354 w 195003"/>
                <a:gd name="connsiteY11" fmla="*/ 165080 h 228624"/>
                <a:gd name="connsiteX12" fmla="*/ 5163 w 195003"/>
                <a:gd name="connsiteY12" fmla="*/ 137511 h 228624"/>
                <a:gd name="connsiteX13" fmla="*/ 20630 w 195003"/>
                <a:gd name="connsiteY13" fmla="*/ 117338 h 228624"/>
                <a:gd name="connsiteX14" fmla="*/ 27354 w 195003"/>
                <a:gd name="connsiteY14" fmla="*/ 87751 h 228624"/>
                <a:gd name="connsiteX15" fmla="*/ 58285 w 195003"/>
                <a:gd name="connsiteY15" fmla="*/ 74975 h 228624"/>
                <a:gd name="connsiteX16" fmla="*/ 149063 w 195003"/>
                <a:gd name="connsiteY16" fmla="*/ 5043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003" h="228624">
                  <a:moveTo>
                    <a:pt x="151752" y="6388"/>
                  </a:moveTo>
                  <a:cubicBezTo>
                    <a:pt x="174615" y="8405"/>
                    <a:pt x="191425" y="27906"/>
                    <a:pt x="189408" y="50768"/>
                  </a:cubicBezTo>
                  <a:cubicBezTo>
                    <a:pt x="188736" y="60182"/>
                    <a:pt x="184701" y="68924"/>
                    <a:pt x="178649" y="75648"/>
                  </a:cubicBezTo>
                  <a:cubicBezTo>
                    <a:pt x="191425" y="81700"/>
                    <a:pt x="193442" y="99183"/>
                    <a:pt x="190080" y="111959"/>
                  </a:cubicBezTo>
                  <a:cubicBezTo>
                    <a:pt x="186046" y="125407"/>
                    <a:pt x="177304" y="136838"/>
                    <a:pt x="173942" y="150287"/>
                  </a:cubicBezTo>
                  <a:cubicBezTo>
                    <a:pt x="167890" y="171804"/>
                    <a:pt x="173270" y="198029"/>
                    <a:pt x="157804" y="214167"/>
                  </a:cubicBezTo>
                  <a:cubicBezTo>
                    <a:pt x="145028" y="226943"/>
                    <a:pt x="124855" y="227616"/>
                    <a:pt x="106700" y="224926"/>
                  </a:cubicBezTo>
                  <a:cubicBezTo>
                    <a:pt x="86527" y="221564"/>
                    <a:pt x="67027" y="217529"/>
                    <a:pt x="47527" y="212150"/>
                  </a:cubicBezTo>
                  <a:cubicBezTo>
                    <a:pt x="38785" y="210133"/>
                    <a:pt x="30716" y="207443"/>
                    <a:pt x="23319" y="202736"/>
                  </a:cubicBezTo>
                  <a:cubicBezTo>
                    <a:pt x="15923" y="198029"/>
                    <a:pt x="11215" y="189960"/>
                    <a:pt x="10543" y="181218"/>
                  </a:cubicBezTo>
                  <a:cubicBezTo>
                    <a:pt x="10543" y="172477"/>
                    <a:pt x="17940" y="165080"/>
                    <a:pt x="26681" y="165080"/>
                  </a:cubicBezTo>
                  <a:cubicBezTo>
                    <a:pt x="26681" y="165080"/>
                    <a:pt x="26681" y="165080"/>
                    <a:pt x="27354" y="165080"/>
                  </a:cubicBezTo>
                  <a:cubicBezTo>
                    <a:pt x="13905" y="163735"/>
                    <a:pt x="3819" y="150959"/>
                    <a:pt x="5163" y="137511"/>
                  </a:cubicBezTo>
                  <a:cubicBezTo>
                    <a:pt x="6508" y="128769"/>
                    <a:pt x="11888" y="120700"/>
                    <a:pt x="20630" y="117338"/>
                  </a:cubicBezTo>
                  <a:cubicBezTo>
                    <a:pt x="15250" y="107252"/>
                    <a:pt x="17940" y="94476"/>
                    <a:pt x="27354" y="87751"/>
                  </a:cubicBezTo>
                  <a:cubicBezTo>
                    <a:pt x="36768" y="81700"/>
                    <a:pt x="47527" y="77665"/>
                    <a:pt x="58285" y="74975"/>
                  </a:cubicBezTo>
                  <a:cubicBezTo>
                    <a:pt x="95941" y="62872"/>
                    <a:pt x="128218" y="37992"/>
                    <a:pt x="149063" y="5043"/>
                  </a:cubicBezTo>
                </a:path>
              </a:pathLst>
            </a:custGeom>
            <a:solidFill>
              <a:srgbClr val="F8A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4" name="Полилиния: фигура 223">
              <a:extLst>
                <a:ext uri="{FF2B5EF4-FFF2-40B4-BE49-F238E27FC236}">
                  <a16:creationId xmlns:a16="http://schemas.microsoft.com/office/drawing/2014/main" id="{D2CA864D-3319-5883-F8FF-DDC8A9DC4655}"/>
                </a:ext>
              </a:extLst>
            </p:cNvPr>
            <p:cNvSpPr/>
            <p:nvPr/>
          </p:nvSpPr>
          <p:spPr>
            <a:xfrm>
              <a:off x="3583667" y="2895010"/>
              <a:ext cx="13448" cy="1217089"/>
            </a:xfrm>
            <a:custGeom>
              <a:avLst/>
              <a:gdLst>
                <a:gd name="connsiteX0" fmla="*/ 6576 w 13448"/>
                <a:gd name="connsiteY0" fmla="*/ 5043 h 1217088"/>
                <a:gd name="connsiteX1" fmla="*/ 6576 w 13448"/>
                <a:gd name="connsiteY1" fmla="*/ 8405 h 1217088"/>
                <a:gd name="connsiteX2" fmla="*/ 6576 w 13448"/>
                <a:gd name="connsiteY2" fmla="*/ 17819 h 1217088"/>
                <a:gd name="connsiteX3" fmla="*/ 6576 w 13448"/>
                <a:gd name="connsiteY3" fmla="*/ 52785 h 1217088"/>
                <a:gd name="connsiteX4" fmla="*/ 7921 w 13448"/>
                <a:gd name="connsiteY4" fmla="*/ 181891 h 1217088"/>
                <a:gd name="connsiteX5" fmla="*/ 8594 w 13448"/>
                <a:gd name="connsiteY5" fmla="*/ 608881 h 1217088"/>
                <a:gd name="connsiteX6" fmla="*/ 7921 w 13448"/>
                <a:gd name="connsiteY6" fmla="*/ 1035870 h 1217088"/>
                <a:gd name="connsiteX7" fmla="*/ 7249 w 13448"/>
                <a:gd name="connsiteY7" fmla="*/ 1164976 h 1217088"/>
                <a:gd name="connsiteX8" fmla="*/ 6576 w 13448"/>
                <a:gd name="connsiteY8" fmla="*/ 1199942 h 1217088"/>
                <a:gd name="connsiteX9" fmla="*/ 6576 w 13448"/>
                <a:gd name="connsiteY9" fmla="*/ 1209356 h 1217088"/>
                <a:gd name="connsiteX10" fmla="*/ 6576 w 13448"/>
                <a:gd name="connsiteY10" fmla="*/ 1212718 h 1217088"/>
                <a:gd name="connsiteX11" fmla="*/ 6576 w 13448"/>
                <a:gd name="connsiteY11" fmla="*/ 1209356 h 1217088"/>
                <a:gd name="connsiteX12" fmla="*/ 6576 w 13448"/>
                <a:gd name="connsiteY12" fmla="*/ 1199942 h 1217088"/>
                <a:gd name="connsiteX13" fmla="*/ 6576 w 13448"/>
                <a:gd name="connsiteY13" fmla="*/ 1164976 h 1217088"/>
                <a:gd name="connsiteX14" fmla="*/ 5904 w 13448"/>
                <a:gd name="connsiteY14" fmla="*/ 1035870 h 1217088"/>
                <a:gd name="connsiteX15" fmla="*/ 5231 w 13448"/>
                <a:gd name="connsiteY15" fmla="*/ 608881 h 1217088"/>
                <a:gd name="connsiteX16" fmla="*/ 5904 w 13448"/>
                <a:gd name="connsiteY16" fmla="*/ 181891 h 1217088"/>
                <a:gd name="connsiteX17" fmla="*/ 6576 w 13448"/>
                <a:gd name="connsiteY17" fmla="*/ 52113 h 1217088"/>
                <a:gd name="connsiteX18" fmla="*/ 7249 w 13448"/>
                <a:gd name="connsiteY18" fmla="*/ 17147 h 1217088"/>
                <a:gd name="connsiteX19" fmla="*/ 7249 w 13448"/>
                <a:gd name="connsiteY19" fmla="*/ 7733 h 1217088"/>
                <a:gd name="connsiteX20" fmla="*/ 6576 w 13448"/>
                <a:gd name="connsiteY20" fmla="*/ 5043 h 121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48" h="1217088">
                  <a:moveTo>
                    <a:pt x="6576" y="5043"/>
                  </a:moveTo>
                  <a:cubicBezTo>
                    <a:pt x="6576" y="6388"/>
                    <a:pt x="6576" y="7061"/>
                    <a:pt x="6576" y="8405"/>
                  </a:cubicBezTo>
                  <a:cubicBezTo>
                    <a:pt x="6576" y="11095"/>
                    <a:pt x="6576" y="13785"/>
                    <a:pt x="6576" y="17819"/>
                  </a:cubicBezTo>
                  <a:cubicBezTo>
                    <a:pt x="6576" y="26561"/>
                    <a:pt x="6576" y="37992"/>
                    <a:pt x="6576" y="52785"/>
                  </a:cubicBezTo>
                  <a:cubicBezTo>
                    <a:pt x="6576" y="83717"/>
                    <a:pt x="6576" y="127425"/>
                    <a:pt x="7921" y="181891"/>
                  </a:cubicBezTo>
                  <a:cubicBezTo>
                    <a:pt x="7921" y="291496"/>
                    <a:pt x="8594" y="442792"/>
                    <a:pt x="8594" y="608881"/>
                  </a:cubicBezTo>
                  <a:cubicBezTo>
                    <a:pt x="9266" y="775642"/>
                    <a:pt x="7921" y="926265"/>
                    <a:pt x="7921" y="1035870"/>
                  </a:cubicBezTo>
                  <a:cubicBezTo>
                    <a:pt x="7921" y="1090337"/>
                    <a:pt x="7249" y="1134044"/>
                    <a:pt x="7249" y="1164976"/>
                  </a:cubicBezTo>
                  <a:cubicBezTo>
                    <a:pt x="7249" y="1179769"/>
                    <a:pt x="7249" y="1191873"/>
                    <a:pt x="6576" y="1199942"/>
                  </a:cubicBezTo>
                  <a:cubicBezTo>
                    <a:pt x="6576" y="1203976"/>
                    <a:pt x="6576" y="1206666"/>
                    <a:pt x="6576" y="1209356"/>
                  </a:cubicBezTo>
                  <a:cubicBezTo>
                    <a:pt x="6576" y="1210701"/>
                    <a:pt x="6576" y="1211373"/>
                    <a:pt x="6576" y="1212718"/>
                  </a:cubicBezTo>
                  <a:cubicBezTo>
                    <a:pt x="6576" y="1211373"/>
                    <a:pt x="6576" y="1210701"/>
                    <a:pt x="6576" y="1209356"/>
                  </a:cubicBezTo>
                  <a:cubicBezTo>
                    <a:pt x="6576" y="1206666"/>
                    <a:pt x="6576" y="1203976"/>
                    <a:pt x="6576" y="1199942"/>
                  </a:cubicBezTo>
                  <a:cubicBezTo>
                    <a:pt x="6576" y="1191200"/>
                    <a:pt x="6576" y="1179769"/>
                    <a:pt x="6576" y="1164976"/>
                  </a:cubicBezTo>
                  <a:cubicBezTo>
                    <a:pt x="6576" y="1134044"/>
                    <a:pt x="5904" y="1090337"/>
                    <a:pt x="5904" y="1035870"/>
                  </a:cubicBezTo>
                  <a:cubicBezTo>
                    <a:pt x="5904" y="926265"/>
                    <a:pt x="5904" y="774969"/>
                    <a:pt x="5231" y="608881"/>
                  </a:cubicBezTo>
                  <a:cubicBezTo>
                    <a:pt x="4559" y="442119"/>
                    <a:pt x="5904" y="291496"/>
                    <a:pt x="5904" y="181891"/>
                  </a:cubicBezTo>
                  <a:cubicBezTo>
                    <a:pt x="5904" y="127425"/>
                    <a:pt x="6576" y="83717"/>
                    <a:pt x="6576" y="52113"/>
                  </a:cubicBezTo>
                  <a:cubicBezTo>
                    <a:pt x="6576" y="37320"/>
                    <a:pt x="6576" y="25216"/>
                    <a:pt x="7249" y="17147"/>
                  </a:cubicBezTo>
                  <a:cubicBezTo>
                    <a:pt x="7249" y="13112"/>
                    <a:pt x="7249" y="10423"/>
                    <a:pt x="7249" y="7733"/>
                  </a:cubicBezTo>
                  <a:cubicBezTo>
                    <a:pt x="6576" y="7061"/>
                    <a:pt x="6576" y="6388"/>
                    <a:pt x="6576" y="504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5" name="Полилиния: фигура 224">
              <a:extLst>
                <a:ext uri="{FF2B5EF4-FFF2-40B4-BE49-F238E27FC236}">
                  <a16:creationId xmlns:a16="http://schemas.microsoft.com/office/drawing/2014/main" id="{BA930DD2-4518-160A-DBC2-91888B38BE7B}"/>
                </a:ext>
              </a:extLst>
            </p:cNvPr>
            <p:cNvSpPr/>
            <p:nvPr/>
          </p:nvSpPr>
          <p:spPr>
            <a:xfrm>
              <a:off x="2743997" y="2743042"/>
              <a:ext cx="114312" cy="1277607"/>
            </a:xfrm>
            <a:custGeom>
              <a:avLst/>
              <a:gdLst>
                <a:gd name="connsiteX0" fmla="*/ 5043 w 114312"/>
                <a:gd name="connsiteY0" fmla="*/ 5043 h 1277606"/>
                <a:gd name="connsiteX1" fmla="*/ 5043 w 114312"/>
                <a:gd name="connsiteY1" fmla="*/ 8405 h 1277606"/>
                <a:gd name="connsiteX2" fmla="*/ 5716 w 114312"/>
                <a:gd name="connsiteY2" fmla="*/ 17819 h 1277606"/>
                <a:gd name="connsiteX3" fmla="*/ 9078 w 114312"/>
                <a:gd name="connsiteY3" fmla="*/ 55475 h 1277606"/>
                <a:gd name="connsiteX4" fmla="*/ 19837 w 114312"/>
                <a:gd name="connsiteY4" fmla="*/ 191305 h 1277606"/>
                <a:gd name="connsiteX5" fmla="*/ 57492 w 114312"/>
                <a:gd name="connsiteY5" fmla="*/ 639812 h 1277606"/>
                <a:gd name="connsiteX6" fmla="*/ 97165 w 114312"/>
                <a:gd name="connsiteY6" fmla="*/ 1088319 h 1277606"/>
                <a:gd name="connsiteX7" fmla="*/ 109941 w 114312"/>
                <a:gd name="connsiteY7" fmla="*/ 1224149 h 1277606"/>
                <a:gd name="connsiteX8" fmla="*/ 113304 w 114312"/>
                <a:gd name="connsiteY8" fmla="*/ 1261805 h 1277606"/>
                <a:gd name="connsiteX9" fmla="*/ 113976 w 114312"/>
                <a:gd name="connsiteY9" fmla="*/ 1271219 h 1277606"/>
                <a:gd name="connsiteX10" fmla="*/ 113976 w 114312"/>
                <a:gd name="connsiteY10" fmla="*/ 1274581 h 1277606"/>
                <a:gd name="connsiteX11" fmla="*/ 113304 w 114312"/>
                <a:gd name="connsiteY11" fmla="*/ 1271219 h 1277606"/>
                <a:gd name="connsiteX12" fmla="*/ 111959 w 114312"/>
                <a:gd name="connsiteY12" fmla="*/ 1261805 h 1277606"/>
                <a:gd name="connsiteX13" fmla="*/ 107924 w 114312"/>
                <a:gd name="connsiteY13" fmla="*/ 1224149 h 1277606"/>
                <a:gd name="connsiteX14" fmla="*/ 93803 w 114312"/>
                <a:gd name="connsiteY14" fmla="*/ 1088319 h 1277606"/>
                <a:gd name="connsiteX15" fmla="*/ 52113 w 114312"/>
                <a:gd name="connsiteY15" fmla="*/ 639812 h 1277606"/>
                <a:gd name="connsiteX16" fmla="*/ 17147 w 114312"/>
                <a:gd name="connsiteY16" fmla="*/ 191305 h 1277606"/>
                <a:gd name="connsiteX17" fmla="*/ 8405 w 114312"/>
                <a:gd name="connsiteY17" fmla="*/ 55475 h 1277606"/>
                <a:gd name="connsiteX18" fmla="*/ 6388 w 114312"/>
                <a:gd name="connsiteY18" fmla="*/ 17819 h 1277606"/>
                <a:gd name="connsiteX19" fmla="*/ 6388 w 114312"/>
                <a:gd name="connsiteY19" fmla="*/ 8405 h 1277606"/>
                <a:gd name="connsiteX20" fmla="*/ 5043 w 114312"/>
                <a:gd name="connsiteY20" fmla="*/ 5043 h 127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12" h="1277606">
                  <a:moveTo>
                    <a:pt x="5043" y="5043"/>
                  </a:moveTo>
                  <a:cubicBezTo>
                    <a:pt x="5043" y="6388"/>
                    <a:pt x="5043" y="7060"/>
                    <a:pt x="5043" y="8405"/>
                  </a:cubicBezTo>
                  <a:cubicBezTo>
                    <a:pt x="5043" y="11095"/>
                    <a:pt x="5716" y="14457"/>
                    <a:pt x="5716" y="17819"/>
                  </a:cubicBezTo>
                  <a:cubicBezTo>
                    <a:pt x="6388" y="26561"/>
                    <a:pt x="7733" y="39337"/>
                    <a:pt x="9078" y="55475"/>
                  </a:cubicBezTo>
                  <a:cubicBezTo>
                    <a:pt x="11767" y="88424"/>
                    <a:pt x="15130" y="134149"/>
                    <a:pt x="19837" y="191305"/>
                  </a:cubicBezTo>
                  <a:cubicBezTo>
                    <a:pt x="29251" y="306289"/>
                    <a:pt x="42027" y="464982"/>
                    <a:pt x="57492" y="639812"/>
                  </a:cubicBezTo>
                  <a:cubicBezTo>
                    <a:pt x="72286" y="813970"/>
                    <a:pt x="87079" y="972662"/>
                    <a:pt x="97165" y="1088319"/>
                  </a:cubicBezTo>
                  <a:cubicBezTo>
                    <a:pt x="102545" y="1145475"/>
                    <a:pt x="106579" y="1191873"/>
                    <a:pt x="109941" y="1224149"/>
                  </a:cubicBezTo>
                  <a:cubicBezTo>
                    <a:pt x="111286" y="1239615"/>
                    <a:pt x="112631" y="1252391"/>
                    <a:pt x="113304" y="1261805"/>
                  </a:cubicBezTo>
                  <a:lnTo>
                    <a:pt x="113976" y="1271219"/>
                  </a:lnTo>
                  <a:cubicBezTo>
                    <a:pt x="113976" y="1272564"/>
                    <a:pt x="113976" y="1273236"/>
                    <a:pt x="113976" y="1274581"/>
                  </a:cubicBezTo>
                  <a:cubicBezTo>
                    <a:pt x="113304" y="1273236"/>
                    <a:pt x="113304" y="1272564"/>
                    <a:pt x="113304" y="1271219"/>
                  </a:cubicBezTo>
                  <a:lnTo>
                    <a:pt x="111959" y="1261805"/>
                  </a:lnTo>
                  <a:cubicBezTo>
                    <a:pt x="110614" y="1253063"/>
                    <a:pt x="109269" y="1240287"/>
                    <a:pt x="107924" y="1224149"/>
                  </a:cubicBezTo>
                  <a:cubicBezTo>
                    <a:pt x="104562" y="1191873"/>
                    <a:pt x="99855" y="1145475"/>
                    <a:pt x="93803" y="1088319"/>
                  </a:cubicBezTo>
                  <a:cubicBezTo>
                    <a:pt x="82372" y="974007"/>
                    <a:pt x="66906" y="815315"/>
                    <a:pt x="52113" y="639812"/>
                  </a:cubicBezTo>
                  <a:cubicBezTo>
                    <a:pt x="37320" y="464309"/>
                    <a:pt x="25216" y="306289"/>
                    <a:pt x="17147" y="191305"/>
                  </a:cubicBezTo>
                  <a:cubicBezTo>
                    <a:pt x="13112" y="134149"/>
                    <a:pt x="10423" y="87751"/>
                    <a:pt x="8405" y="55475"/>
                  </a:cubicBezTo>
                  <a:cubicBezTo>
                    <a:pt x="7733" y="40009"/>
                    <a:pt x="7061" y="27233"/>
                    <a:pt x="6388" y="17819"/>
                  </a:cubicBezTo>
                  <a:cubicBezTo>
                    <a:pt x="6388" y="13785"/>
                    <a:pt x="6388" y="10423"/>
                    <a:pt x="6388" y="8405"/>
                  </a:cubicBezTo>
                  <a:cubicBezTo>
                    <a:pt x="5716" y="7060"/>
                    <a:pt x="5043" y="5716"/>
                    <a:pt x="5043" y="504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6" name="Полилиния: фигура 225">
              <a:extLst>
                <a:ext uri="{FF2B5EF4-FFF2-40B4-BE49-F238E27FC236}">
                  <a16:creationId xmlns:a16="http://schemas.microsoft.com/office/drawing/2014/main" id="{4DCC9CF9-15F6-FBAF-EF88-24F495345A1B}"/>
                </a:ext>
              </a:extLst>
            </p:cNvPr>
            <p:cNvSpPr/>
            <p:nvPr/>
          </p:nvSpPr>
          <p:spPr>
            <a:xfrm>
              <a:off x="2356480" y="2544004"/>
              <a:ext cx="67242" cy="1122949"/>
            </a:xfrm>
            <a:custGeom>
              <a:avLst/>
              <a:gdLst>
                <a:gd name="connsiteX0" fmla="*/ 5244 w 67242"/>
                <a:gd name="connsiteY0" fmla="*/ 5043 h 1122949"/>
                <a:gd name="connsiteX1" fmla="*/ 39538 w 67242"/>
                <a:gd name="connsiteY1" fmla="*/ 563156 h 1122949"/>
                <a:gd name="connsiteX2" fmla="*/ 67779 w 67242"/>
                <a:gd name="connsiteY2" fmla="*/ 1121940 h 1122949"/>
                <a:gd name="connsiteX3" fmla="*/ 33486 w 67242"/>
                <a:gd name="connsiteY3" fmla="*/ 563828 h 1122949"/>
                <a:gd name="connsiteX4" fmla="*/ 5244 w 67242"/>
                <a:gd name="connsiteY4" fmla="*/ 5043 h 112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42" h="1122949">
                  <a:moveTo>
                    <a:pt x="5244" y="5043"/>
                  </a:moveTo>
                  <a:cubicBezTo>
                    <a:pt x="7261" y="5043"/>
                    <a:pt x="22727" y="255185"/>
                    <a:pt x="39538" y="563156"/>
                  </a:cubicBezTo>
                  <a:cubicBezTo>
                    <a:pt x="57021" y="871799"/>
                    <a:pt x="69124" y="1121940"/>
                    <a:pt x="67779" y="1121940"/>
                  </a:cubicBezTo>
                  <a:cubicBezTo>
                    <a:pt x="65762" y="1121940"/>
                    <a:pt x="50296" y="871799"/>
                    <a:pt x="33486" y="563828"/>
                  </a:cubicBezTo>
                  <a:cubicBezTo>
                    <a:pt x="16675" y="255858"/>
                    <a:pt x="3227" y="5043"/>
                    <a:pt x="5244" y="504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7" name="Полилиния: фигура 226">
              <a:extLst>
                <a:ext uri="{FF2B5EF4-FFF2-40B4-BE49-F238E27FC236}">
                  <a16:creationId xmlns:a16="http://schemas.microsoft.com/office/drawing/2014/main" id="{49823A45-CE49-D889-353C-02C2B1B257C0}"/>
                </a:ext>
              </a:extLst>
            </p:cNvPr>
            <p:cNvSpPr/>
            <p:nvPr/>
          </p:nvSpPr>
          <p:spPr>
            <a:xfrm>
              <a:off x="2546977" y="4260704"/>
              <a:ext cx="80691" cy="221900"/>
            </a:xfrm>
            <a:custGeom>
              <a:avLst/>
              <a:gdLst>
                <a:gd name="connsiteX0" fmla="*/ 33285 w 80690"/>
                <a:gd name="connsiteY0" fmla="*/ 220892 h 221900"/>
                <a:gd name="connsiteX1" fmla="*/ 41354 w 80690"/>
                <a:gd name="connsiteY1" fmla="*/ 193995 h 221900"/>
                <a:gd name="connsiteX2" fmla="*/ 41354 w 80690"/>
                <a:gd name="connsiteY2" fmla="*/ 165080 h 221900"/>
                <a:gd name="connsiteX3" fmla="*/ 63544 w 80690"/>
                <a:gd name="connsiteY3" fmla="*/ 111286 h 221900"/>
                <a:gd name="connsiteX4" fmla="*/ 71613 w 80690"/>
                <a:gd name="connsiteY4" fmla="*/ 21181 h 221900"/>
                <a:gd name="connsiteX5" fmla="*/ 58165 w 80690"/>
                <a:gd name="connsiteY5" fmla="*/ 5043 h 221900"/>
                <a:gd name="connsiteX6" fmla="*/ 48751 w 80690"/>
                <a:gd name="connsiteY6" fmla="*/ 56820 h 221900"/>
                <a:gd name="connsiteX7" fmla="*/ 19164 w 80690"/>
                <a:gd name="connsiteY7" fmla="*/ 101872 h 221900"/>
                <a:gd name="connsiteX8" fmla="*/ 5043 w 80690"/>
                <a:gd name="connsiteY8" fmla="*/ 161046 h 221900"/>
                <a:gd name="connsiteX9" fmla="*/ 11095 w 80690"/>
                <a:gd name="connsiteY9" fmla="*/ 221564 h 22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90" h="221900">
                  <a:moveTo>
                    <a:pt x="33285" y="220892"/>
                  </a:moveTo>
                  <a:cubicBezTo>
                    <a:pt x="38664" y="212822"/>
                    <a:pt x="41354" y="203408"/>
                    <a:pt x="41354" y="193995"/>
                  </a:cubicBezTo>
                  <a:cubicBezTo>
                    <a:pt x="40682" y="184581"/>
                    <a:pt x="40682" y="174494"/>
                    <a:pt x="41354" y="165080"/>
                  </a:cubicBezTo>
                  <a:cubicBezTo>
                    <a:pt x="44044" y="145580"/>
                    <a:pt x="55475" y="128769"/>
                    <a:pt x="63544" y="111286"/>
                  </a:cubicBezTo>
                  <a:cubicBezTo>
                    <a:pt x="76320" y="83044"/>
                    <a:pt x="79010" y="51440"/>
                    <a:pt x="71613" y="21181"/>
                  </a:cubicBezTo>
                  <a:cubicBezTo>
                    <a:pt x="69596" y="13785"/>
                    <a:pt x="65561" y="5043"/>
                    <a:pt x="58165" y="5043"/>
                  </a:cubicBezTo>
                  <a:cubicBezTo>
                    <a:pt x="58837" y="22526"/>
                    <a:pt x="56147" y="40682"/>
                    <a:pt x="48751" y="56820"/>
                  </a:cubicBezTo>
                  <a:cubicBezTo>
                    <a:pt x="40682" y="72958"/>
                    <a:pt x="27906" y="86407"/>
                    <a:pt x="19164" y="101872"/>
                  </a:cubicBezTo>
                  <a:cubicBezTo>
                    <a:pt x="9750" y="120028"/>
                    <a:pt x="5043" y="140201"/>
                    <a:pt x="5043" y="161046"/>
                  </a:cubicBezTo>
                  <a:cubicBezTo>
                    <a:pt x="5043" y="181219"/>
                    <a:pt x="7060" y="202064"/>
                    <a:pt x="11095" y="22156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8" name="Полилиния: фигура 227">
              <a:extLst>
                <a:ext uri="{FF2B5EF4-FFF2-40B4-BE49-F238E27FC236}">
                  <a16:creationId xmlns:a16="http://schemas.microsoft.com/office/drawing/2014/main" id="{2FF8A781-D8C5-413A-FA71-AE1F9E8682B5}"/>
                </a:ext>
              </a:extLst>
            </p:cNvPr>
            <p:cNvSpPr/>
            <p:nvPr/>
          </p:nvSpPr>
          <p:spPr>
            <a:xfrm>
              <a:off x="2485730" y="4234480"/>
              <a:ext cx="127761" cy="248797"/>
            </a:xfrm>
            <a:custGeom>
              <a:avLst/>
              <a:gdLst>
                <a:gd name="connsiteX0" fmla="*/ 40738 w 127760"/>
                <a:gd name="connsiteY0" fmla="*/ 246444 h 248797"/>
                <a:gd name="connsiteX1" fmla="*/ 79738 w 127760"/>
                <a:gd name="connsiteY1" fmla="*/ 245771 h 248797"/>
                <a:gd name="connsiteX2" fmla="*/ 79738 w 127760"/>
                <a:gd name="connsiteY2" fmla="*/ 245771 h 248797"/>
                <a:gd name="connsiteX3" fmla="*/ 81756 w 127760"/>
                <a:gd name="connsiteY3" fmla="*/ 159028 h 248797"/>
                <a:gd name="connsiteX4" fmla="*/ 109325 w 127760"/>
                <a:gd name="connsiteY4" fmla="*/ 112631 h 248797"/>
                <a:gd name="connsiteX5" fmla="*/ 128153 w 127760"/>
                <a:gd name="connsiteY5" fmla="*/ 79682 h 248797"/>
                <a:gd name="connsiteX6" fmla="*/ 53514 w 127760"/>
                <a:gd name="connsiteY6" fmla="*/ 66906 h 248797"/>
                <a:gd name="connsiteX7" fmla="*/ 74359 w 127760"/>
                <a:gd name="connsiteY7" fmla="*/ 7733 h 248797"/>
                <a:gd name="connsiteX8" fmla="*/ 64273 w 127760"/>
                <a:gd name="connsiteY8" fmla="*/ 5043 h 248797"/>
                <a:gd name="connsiteX9" fmla="*/ 7117 w 127760"/>
                <a:gd name="connsiteY9" fmla="*/ 60854 h 248797"/>
                <a:gd name="connsiteX10" fmla="*/ 23255 w 127760"/>
                <a:gd name="connsiteY10" fmla="*/ 126752 h 248797"/>
                <a:gd name="connsiteX11" fmla="*/ 42082 w 127760"/>
                <a:gd name="connsiteY11" fmla="*/ 235012 h 248797"/>
                <a:gd name="connsiteX12" fmla="*/ 42082 w 127760"/>
                <a:gd name="connsiteY12" fmla="*/ 245771 h 248797"/>
                <a:gd name="connsiteX13" fmla="*/ 42082 w 127760"/>
                <a:gd name="connsiteY13" fmla="*/ 245771 h 24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760" h="248797">
                  <a:moveTo>
                    <a:pt x="40738" y="246444"/>
                  </a:moveTo>
                  <a:lnTo>
                    <a:pt x="79738" y="245771"/>
                  </a:lnTo>
                  <a:lnTo>
                    <a:pt x="79738" y="245771"/>
                  </a:lnTo>
                  <a:cubicBezTo>
                    <a:pt x="79738" y="214167"/>
                    <a:pt x="80411" y="163063"/>
                    <a:pt x="81756" y="159028"/>
                  </a:cubicBezTo>
                  <a:cubicBezTo>
                    <a:pt x="89825" y="142890"/>
                    <a:pt x="99239" y="127424"/>
                    <a:pt x="109325" y="112631"/>
                  </a:cubicBezTo>
                  <a:cubicBezTo>
                    <a:pt x="116049" y="101872"/>
                    <a:pt x="122101" y="91113"/>
                    <a:pt x="128153" y="79682"/>
                  </a:cubicBezTo>
                  <a:lnTo>
                    <a:pt x="53514" y="66906"/>
                  </a:lnTo>
                  <a:lnTo>
                    <a:pt x="74359" y="7733"/>
                  </a:lnTo>
                  <a:lnTo>
                    <a:pt x="64273" y="5043"/>
                  </a:lnTo>
                  <a:cubicBezTo>
                    <a:pt x="64273" y="5043"/>
                    <a:pt x="15858" y="32613"/>
                    <a:pt x="7117" y="60854"/>
                  </a:cubicBezTo>
                  <a:cubicBezTo>
                    <a:pt x="-1625" y="89096"/>
                    <a:pt x="19893" y="117338"/>
                    <a:pt x="23255" y="126752"/>
                  </a:cubicBezTo>
                  <a:cubicBezTo>
                    <a:pt x="26617" y="136166"/>
                    <a:pt x="44772" y="165753"/>
                    <a:pt x="42082" y="235012"/>
                  </a:cubicBezTo>
                  <a:lnTo>
                    <a:pt x="42082" y="245771"/>
                  </a:lnTo>
                  <a:lnTo>
                    <a:pt x="42082" y="245771"/>
                  </a:ln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9" name="Полилиния: фигура 228">
              <a:extLst>
                <a:ext uri="{FF2B5EF4-FFF2-40B4-BE49-F238E27FC236}">
                  <a16:creationId xmlns:a16="http://schemas.microsoft.com/office/drawing/2014/main" id="{1939CB24-4DF0-DE89-FE40-ECC7912FD433}"/>
                </a:ext>
              </a:extLst>
            </p:cNvPr>
            <p:cNvSpPr/>
            <p:nvPr/>
          </p:nvSpPr>
          <p:spPr>
            <a:xfrm>
              <a:off x="2573873" y="4244566"/>
              <a:ext cx="40345" cy="73967"/>
            </a:xfrm>
            <a:custGeom>
              <a:avLst/>
              <a:gdLst>
                <a:gd name="connsiteX0" fmla="*/ 5043 w 40345"/>
                <a:gd name="connsiteY0" fmla="*/ 64216 h 73966"/>
                <a:gd name="connsiteX1" fmla="*/ 21181 w 40345"/>
                <a:gd name="connsiteY1" fmla="*/ 5043 h 73966"/>
                <a:gd name="connsiteX2" fmla="*/ 27906 w 40345"/>
                <a:gd name="connsiteY2" fmla="*/ 6388 h 73966"/>
                <a:gd name="connsiteX3" fmla="*/ 33957 w 40345"/>
                <a:gd name="connsiteY3" fmla="*/ 68924 h 73966"/>
                <a:gd name="connsiteX4" fmla="*/ 5043 w 40345"/>
                <a:gd name="connsiteY4" fmla="*/ 64216 h 7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5" h="73966">
                  <a:moveTo>
                    <a:pt x="5043" y="64216"/>
                  </a:moveTo>
                  <a:lnTo>
                    <a:pt x="21181" y="5043"/>
                  </a:lnTo>
                  <a:lnTo>
                    <a:pt x="27906" y="6388"/>
                  </a:lnTo>
                  <a:cubicBezTo>
                    <a:pt x="27906" y="6388"/>
                    <a:pt x="42699" y="42699"/>
                    <a:pt x="33957" y="68924"/>
                  </a:cubicBezTo>
                  <a:lnTo>
                    <a:pt x="5043" y="64216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0" name="Полилиния: фигура 229">
              <a:extLst>
                <a:ext uri="{FF2B5EF4-FFF2-40B4-BE49-F238E27FC236}">
                  <a16:creationId xmlns:a16="http://schemas.microsoft.com/office/drawing/2014/main" id="{9E6DB104-4142-23D4-C1D0-E948D32CE98D}"/>
                </a:ext>
              </a:extLst>
            </p:cNvPr>
            <p:cNvSpPr/>
            <p:nvPr/>
          </p:nvSpPr>
          <p:spPr>
            <a:xfrm>
              <a:off x="2515372" y="4356861"/>
              <a:ext cx="53794" cy="121036"/>
            </a:xfrm>
            <a:custGeom>
              <a:avLst/>
              <a:gdLst>
                <a:gd name="connsiteX0" fmla="*/ 5716 w 53793"/>
                <a:gd name="connsiteY0" fmla="*/ 5716 h 121036"/>
                <a:gd name="connsiteX1" fmla="*/ 6388 w 53793"/>
                <a:gd name="connsiteY1" fmla="*/ 5716 h 121036"/>
                <a:gd name="connsiteX2" fmla="*/ 9078 w 53793"/>
                <a:gd name="connsiteY2" fmla="*/ 5716 h 121036"/>
                <a:gd name="connsiteX3" fmla="*/ 18492 w 53793"/>
                <a:gd name="connsiteY3" fmla="*/ 6388 h 121036"/>
                <a:gd name="connsiteX4" fmla="*/ 51441 w 53793"/>
                <a:gd name="connsiteY4" fmla="*/ 10423 h 121036"/>
                <a:gd name="connsiteX5" fmla="*/ 51441 w 53793"/>
                <a:gd name="connsiteY5" fmla="*/ 9750 h 121036"/>
                <a:gd name="connsiteX6" fmla="*/ 46061 w 53793"/>
                <a:gd name="connsiteY6" fmla="*/ 18492 h 121036"/>
                <a:gd name="connsiteX7" fmla="*/ 42027 w 53793"/>
                <a:gd name="connsiteY7" fmla="*/ 28578 h 121036"/>
                <a:gd name="connsiteX8" fmla="*/ 41354 w 53793"/>
                <a:gd name="connsiteY8" fmla="*/ 52113 h 121036"/>
                <a:gd name="connsiteX9" fmla="*/ 41354 w 53793"/>
                <a:gd name="connsiteY9" fmla="*/ 105235 h 121036"/>
                <a:gd name="connsiteX10" fmla="*/ 40009 w 53793"/>
                <a:gd name="connsiteY10" fmla="*/ 111959 h 121036"/>
                <a:gd name="connsiteX11" fmla="*/ 35302 w 53793"/>
                <a:gd name="connsiteY11" fmla="*/ 117338 h 121036"/>
                <a:gd name="connsiteX12" fmla="*/ 23199 w 53793"/>
                <a:gd name="connsiteY12" fmla="*/ 115993 h 121036"/>
                <a:gd name="connsiteX13" fmla="*/ 20509 w 53793"/>
                <a:gd name="connsiteY13" fmla="*/ 110614 h 121036"/>
                <a:gd name="connsiteX14" fmla="*/ 20509 w 53793"/>
                <a:gd name="connsiteY14" fmla="*/ 103890 h 121036"/>
                <a:gd name="connsiteX15" fmla="*/ 20509 w 53793"/>
                <a:gd name="connsiteY15" fmla="*/ 90441 h 121036"/>
                <a:gd name="connsiteX16" fmla="*/ 20509 w 53793"/>
                <a:gd name="connsiteY16" fmla="*/ 44044 h 121036"/>
                <a:gd name="connsiteX17" fmla="*/ 19164 w 53793"/>
                <a:gd name="connsiteY17" fmla="*/ 34630 h 121036"/>
                <a:gd name="connsiteX18" fmla="*/ 16474 w 53793"/>
                <a:gd name="connsiteY18" fmla="*/ 27233 h 121036"/>
                <a:gd name="connsiteX19" fmla="*/ 11767 w 53793"/>
                <a:gd name="connsiteY19" fmla="*/ 15130 h 121036"/>
                <a:gd name="connsiteX20" fmla="*/ 8405 w 53793"/>
                <a:gd name="connsiteY20" fmla="*/ 7733 h 121036"/>
                <a:gd name="connsiteX21" fmla="*/ 7733 w 53793"/>
                <a:gd name="connsiteY21" fmla="*/ 5716 h 121036"/>
                <a:gd name="connsiteX22" fmla="*/ 7733 w 53793"/>
                <a:gd name="connsiteY22" fmla="*/ 5043 h 121036"/>
                <a:gd name="connsiteX23" fmla="*/ 7733 w 53793"/>
                <a:gd name="connsiteY23" fmla="*/ 5716 h 121036"/>
                <a:gd name="connsiteX24" fmla="*/ 8405 w 53793"/>
                <a:gd name="connsiteY24" fmla="*/ 7733 h 121036"/>
                <a:gd name="connsiteX25" fmla="*/ 11767 w 53793"/>
                <a:gd name="connsiteY25" fmla="*/ 15130 h 121036"/>
                <a:gd name="connsiteX26" fmla="*/ 16474 w 53793"/>
                <a:gd name="connsiteY26" fmla="*/ 27233 h 121036"/>
                <a:gd name="connsiteX27" fmla="*/ 19164 w 53793"/>
                <a:gd name="connsiteY27" fmla="*/ 34630 h 121036"/>
                <a:gd name="connsiteX28" fmla="*/ 20509 w 53793"/>
                <a:gd name="connsiteY28" fmla="*/ 43371 h 121036"/>
                <a:gd name="connsiteX29" fmla="*/ 20509 w 53793"/>
                <a:gd name="connsiteY29" fmla="*/ 103217 h 121036"/>
                <a:gd name="connsiteX30" fmla="*/ 20509 w 53793"/>
                <a:gd name="connsiteY30" fmla="*/ 109941 h 121036"/>
                <a:gd name="connsiteX31" fmla="*/ 23199 w 53793"/>
                <a:gd name="connsiteY31" fmla="*/ 116666 h 121036"/>
                <a:gd name="connsiteX32" fmla="*/ 36647 w 53793"/>
                <a:gd name="connsiteY32" fmla="*/ 118011 h 121036"/>
                <a:gd name="connsiteX33" fmla="*/ 42027 w 53793"/>
                <a:gd name="connsiteY33" fmla="*/ 111959 h 121036"/>
                <a:gd name="connsiteX34" fmla="*/ 43371 w 53793"/>
                <a:gd name="connsiteY34" fmla="*/ 103890 h 121036"/>
                <a:gd name="connsiteX35" fmla="*/ 43371 w 53793"/>
                <a:gd name="connsiteY35" fmla="*/ 50768 h 121036"/>
                <a:gd name="connsiteX36" fmla="*/ 44044 w 53793"/>
                <a:gd name="connsiteY36" fmla="*/ 27906 h 121036"/>
                <a:gd name="connsiteX37" fmla="*/ 48079 w 53793"/>
                <a:gd name="connsiteY37" fmla="*/ 17819 h 121036"/>
                <a:gd name="connsiteX38" fmla="*/ 53458 w 53793"/>
                <a:gd name="connsiteY38" fmla="*/ 9078 h 121036"/>
                <a:gd name="connsiteX39" fmla="*/ 54130 w 53793"/>
                <a:gd name="connsiteY39" fmla="*/ 8405 h 121036"/>
                <a:gd name="connsiteX40" fmla="*/ 52113 w 53793"/>
                <a:gd name="connsiteY40" fmla="*/ 8405 h 121036"/>
                <a:gd name="connsiteX41" fmla="*/ 17819 w 53793"/>
                <a:gd name="connsiteY41" fmla="*/ 5716 h 121036"/>
                <a:gd name="connsiteX42" fmla="*/ 8405 w 53793"/>
                <a:gd name="connsiteY42" fmla="*/ 5043 h 121036"/>
                <a:gd name="connsiteX43" fmla="*/ 5043 w 53793"/>
                <a:gd name="connsiteY43" fmla="*/ 5043 h 121036"/>
                <a:gd name="connsiteX44" fmla="*/ 5716 w 53793"/>
                <a:gd name="connsiteY44" fmla="*/ 5716 h 12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3793" h="121036">
                  <a:moveTo>
                    <a:pt x="5716" y="5716"/>
                  </a:moveTo>
                  <a:lnTo>
                    <a:pt x="6388" y="5716"/>
                  </a:lnTo>
                  <a:lnTo>
                    <a:pt x="9078" y="5716"/>
                  </a:lnTo>
                  <a:lnTo>
                    <a:pt x="18492" y="6388"/>
                  </a:lnTo>
                  <a:lnTo>
                    <a:pt x="51441" y="10423"/>
                  </a:lnTo>
                  <a:lnTo>
                    <a:pt x="51441" y="9750"/>
                  </a:lnTo>
                  <a:cubicBezTo>
                    <a:pt x="49423" y="12440"/>
                    <a:pt x="47406" y="15130"/>
                    <a:pt x="46061" y="18492"/>
                  </a:cubicBezTo>
                  <a:cubicBezTo>
                    <a:pt x="44044" y="21854"/>
                    <a:pt x="42699" y="25216"/>
                    <a:pt x="42027" y="28578"/>
                  </a:cubicBezTo>
                  <a:cubicBezTo>
                    <a:pt x="41354" y="35975"/>
                    <a:pt x="41354" y="44044"/>
                    <a:pt x="41354" y="52113"/>
                  </a:cubicBezTo>
                  <a:cubicBezTo>
                    <a:pt x="41354" y="68251"/>
                    <a:pt x="41354" y="86407"/>
                    <a:pt x="41354" y="105235"/>
                  </a:cubicBezTo>
                  <a:cubicBezTo>
                    <a:pt x="41354" y="107924"/>
                    <a:pt x="41354" y="109941"/>
                    <a:pt x="40009" y="111959"/>
                  </a:cubicBezTo>
                  <a:cubicBezTo>
                    <a:pt x="39337" y="113976"/>
                    <a:pt x="37320" y="115993"/>
                    <a:pt x="35302" y="117338"/>
                  </a:cubicBezTo>
                  <a:cubicBezTo>
                    <a:pt x="31940" y="120028"/>
                    <a:pt x="26561" y="119355"/>
                    <a:pt x="23199" y="115993"/>
                  </a:cubicBezTo>
                  <a:cubicBezTo>
                    <a:pt x="21854" y="114649"/>
                    <a:pt x="20509" y="112631"/>
                    <a:pt x="20509" y="110614"/>
                  </a:cubicBezTo>
                  <a:cubicBezTo>
                    <a:pt x="20509" y="108597"/>
                    <a:pt x="20509" y="105907"/>
                    <a:pt x="20509" y="103890"/>
                  </a:cubicBezTo>
                  <a:cubicBezTo>
                    <a:pt x="20509" y="99183"/>
                    <a:pt x="20509" y="95148"/>
                    <a:pt x="20509" y="90441"/>
                  </a:cubicBezTo>
                  <a:cubicBezTo>
                    <a:pt x="20509" y="72958"/>
                    <a:pt x="20509" y="57492"/>
                    <a:pt x="20509" y="44044"/>
                  </a:cubicBezTo>
                  <a:cubicBezTo>
                    <a:pt x="20509" y="40682"/>
                    <a:pt x="19837" y="37992"/>
                    <a:pt x="19164" y="34630"/>
                  </a:cubicBezTo>
                  <a:cubicBezTo>
                    <a:pt x="18492" y="31940"/>
                    <a:pt x="17147" y="29251"/>
                    <a:pt x="16474" y="27233"/>
                  </a:cubicBezTo>
                  <a:cubicBezTo>
                    <a:pt x="14457" y="22526"/>
                    <a:pt x="13112" y="18492"/>
                    <a:pt x="11767" y="15130"/>
                  </a:cubicBezTo>
                  <a:cubicBezTo>
                    <a:pt x="10423" y="11767"/>
                    <a:pt x="9078" y="9750"/>
                    <a:pt x="8405" y="7733"/>
                  </a:cubicBezTo>
                  <a:lnTo>
                    <a:pt x="7733" y="5716"/>
                  </a:lnTo>
                  <a:cubicBezTo>
                    <a:pt x="7733" y="5716"/>
                    <a:pt x="7733" y="5716"/>
                    <a:pt x="7733" y="5043"/>
                  </a:cubicBezTo>
                  <a:lnTo>
                    <a:pt x="7733" y="5716"/>
                  </a:lnTo>
                  <a:lnTo>
                    <a:pt x="8405" y="7733"/>
                  </a:lnTo>
                  <a:cubicBezTo>
                    <a:pt x="9078" y="9750"/>
                    <a:pt x="10423" y="11767"/>
                    <a:pt x="11767" y="15130"/>
                  </a:cubicBezTo>
                  <a:cubicBezTo>
                    <a:pt x="13112" y="18492"/>
                    <a:pt x="14457" y="22526"/>
                    <a:pt x="16474" y="27233"/>
                  </a:cubicBezTo>
                  <a:cubicBezTo>
                    <a:pt x="17147" y="29923"/>
                    <a:pt x="18492" y="31940"/>
                    <a:pt x="19164" y="34630"/>
                  </a:cubicBezTo>
                  <a:cubicBezTo>
                    <a:pt x="19837" y="37320"/>
                    <a:pt x="20509" y="40682"/>
                    <a:pt x="20509" y="43371"/>
                  </a:cubicBezTo>
                  <a:lnTo>
                    <a:pt x="20509" y="103217"/>
                  </a:lnTo>
                  <a:cubicBezTo>
                    <a:pt x="20509" y="105907"/>
                    <a:pt x="20509" y="107924"/>
                    <a:pt x="20509" y="109941"/>
                  </a:cubicBezTo>
                  <a:cubicBezTo>
                    <a:pt x="20509" y="112631"/>
                    <a:pt x="21854" y="114649"/>
                    <a:pt x="23199" y="116666"/>
                  </a:cubicBezTo>
                  <a:cubicBezTo>
                    <a:pt x="26561" y="120028"/>
                    <a:pt x="32613" y="120700"/>
                    <a:pt x="36647" y="118011"/>
                  </a:cubicBezTo>
                  <a:cubicBezTo>
                    <a:pt x="39337" y="116666"/>
                    <a:pt x="40682" y="114649"/>
                    <a:pt x="42027" y="111959"/>
                  </a:cubicBezTo>
                  <a:cubicBezTo>
                    <a:pt x="43371" y="109269"/>
                    <a:pt x="43371" y="106579"/>
                    <a:pt x="43371" y="103890"/>
                  </a:cubicBezTo>
                  <a:cubicBezTo>
                    <a:pt x="43371" y="85062"/>
                    <a:pt x="43371" y="67579"/>
                    <a:pt x="43371" y="50768"/>
                  </a:cubicBezTo>
                  <a:cubicBezTo>
                    <a:pt x="43371" y="42699"/>
                    <a:pt x="43371" y="34630"/>
                    <a:pt x="44044" y="27906"/>
                  </a:cubicBezTo>
                  <a:cubicBezTo>
                    <a:pt x="44716" y="24544"/>
                    <a:pt x="46061" y="21182"/>
                    <a:pt x="48079" y="17819"/>
                  </a:cubicBezTo>
                  <a:cubicBezTo>
                    <a:pt x="50096" y="14457"/>
                    <a:pt x="51441" y="11767"/>
                    <a:pt x="53458" y="9078"/>
                  </a:cubicBezTo>
                  <a:lnTo>
                    <a:pt x="54130" y="8405"/>
                  </a:lnTo>
                  <a:lnTo>
                    <a:pt x="52113" y="8405"/>
                  </a:lnTo>
                  <a:lnTo>
                    <a:pt x="17819" y="5716"/>
                  </a:lnTo>
                  <a:lnTo>
                    <a:pt x="8405" y="5043"/>
                  </a:lnTo>
                  <a:lnTo>
                    <a:pt x="5043" y="5043"/>
                  </a:lnTo>
                  <a:lnTo>
                    <a:pt x="5716" y="5716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1" name="Полилиния: фигура 230">
              <a:extLst>
                <a:ext uri="{FF2B5EF4-FFF2-40B4-BE49-F238E27FC236}">
                  <a16:creationId xmlns:a16="http://schemas.microsoft.com/office/drawing/2014/main" id="{DAC68EAE-556F-723F-9053-46575E75F1B3}"/>
                </a:ext>
              </a:extLst>
            </p:cNvPr>
            <p:cNvSpPr/>
            <p:nvPr/>
          </p:nvSpPr>
          <p:spPr>
            <a:xfrm>
              <a:off x="2526131" y="4313826"/>
              <a:ext cx="53794" cy="26897"/>
            </a:xfrm>
            <a:custGeom>
              <a:avLst/>
              <a:gdLst>
                <a:gd name="connsiteX0" fmla="*/ 5043 w 53793"/>
                <a:gd name="connsiteY0" fmla="*/ 21181 h 26896"/>
                <a:gd name="connsiteX1" fmla="*/ 38664 w 53793"/>
                <a:gd name="connsiteY1" fmla="*/ 27233 h 26896"/>
                <a:gd name="connsiteX2" fmla="*/ 49423 w 53793"/>
                <a:gd name="connsiteY2" fmla="*/ 10423 h 26896"/>
                <a:gd name="connsiteX3" fmla="*/ 15130 w 53793"/>
                <a:gd name="connsiteY3" fmla="*/ 5043 h 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3" h="26896">
                  <a:moveTo>
                    <a:pt x="5043" y="21181"/>
                  </a:moveTo>
                  <a:lnTo>
                    <a:pt x="38664" y="27233"/>
                  </a:lnTo>
                  <a:lnTo>
                    <a:pt x="49423" y="10423"/>
                  </a:lnTo>
                  <a:lnTo>
                    <a:pt x="15130" y="50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2" name="Полилиния: фигура 231">
              <a:extLst>
                <a:ext uri="{FF2B5EF4-FFF2-40B4-BE49-F238E27FC236}">
                  <a16:creationId xmlns:a16="http://schemas.microsoft.com/office/drawing/2014/main" id="{6BDCF4DF-9761-7EF2-16D4-17655340616F}"/>
                </a:ext>
              </a:extLst>
            </p:cNvPr>
            <p:cNvSpPr/>
            <p:nvPr/>
          </p:nvSpPr>
          <p:spPr>
            <a:xfrm>
              <a:off x="2548994" y="4314498"/>
              <a:ext cx="20173" cy="33621"/>
            </a:xfrm>
            <a:custGeom>
              <a:avLst/>
              <a:gdLst>
                <a:gd name="connsiteX0" fmla="*/ 21182 w 20172"/>
                <a:gd name="connsiteY0" fmla="*/ 5043 h 33621"/>
                <a:gd name="connsiteX1" fmla="*/ 11767 w 20172"/>
                <a:gd name="connsiteY1" fmla="*/ 16474 h 33621"/>
                <a:gd name="connsiteX2" fmla="*/ 5043 w 20172"/>
                <a:gd name="connsiteY2" fmla="*/ 29251 h 33621"/>
                <a:gd name="connsiteX3" fmla="*/ 14457 w 20172"/>
                <a:gd name="connsiteY3" fmla="*/ 17819 h 33621"/>
                <a:gd name="connsiteX4" fmla="*/ 21182 w 20172"/>
                <a:gd name="connsiteY4" fmla="*/ 5043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2" h="33621">
                  <a:moveTo>
                    <a:pt x="21182" y="5043"/>
                  </a:moveTo>
                  <a:cubicBezTo>
                    <a:pt x="20509" y="5043"/>
                    <a:pt x="16474" y="9750"/>
                    <a:pt x="11767" y="16474"/>
                  </a:cubicBezTo>
                  <a:cubicBezTo>
                    <a:pt x="9078" y="20509"/>
                    <a:pt x="6388" y="24543"/>
                    <a:pt x="5043" y="29251"/>
                  </a:cubicBezTo>
                  <a:cubicBezTo>
                    <a:pt x="5716" y="29251"/>
                    <a:pt x="9750" y="24543"/>
                    <a:pt x="14457" y="17819"/>
                  </a:cubicBezTo>
                  <a:cubicBezTo>
                    <a:pt x="17819" y="14457"/>
                    <a:pt x="19837" y="9750"/>
                    <a:pt x="21182" y="504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3" name="Полилиния: фигура 232">
              <a:extLst>
                <a:ext uri="{FF2B5EF4-FFF2-40B4-BE49-F238E27FC236}">
                  <a16:creationId xmlns:a16="http://schemas.microsoft.com/office/drawing/2014/main" id="{913144D7-E049-8694-9D82-50AC0116A407}"/>
                </a:ext>
              </a:extLst>
            </p:cNvPr>
            <p:cNvSpPr/>
            <p:nvPr/>
          </p:nvSpPr>
          <p:spPr>
            <a:xfrm>
              <a:off x="2539580" y="4312481"/>
              <a:ext cx="20173" cy="33621"/>
            </a:xfrm>
            <a:custGeom>
              <a:avLst/>
              <a:gdLst>
                <a:gd name="connsiteX0" fmla="*/ 20509 w 20172"/>
                <a:gd name="connsiteY0" fmla="*/ 5043 h 33621"/>
                <a:gd name="connsiteX1" fmla="*/ 11767 w 20172"/>
                <a:gd name="connsiteY1" fmla="*/ 16474 h 33621"/>
                <a:gd name="connsiteX2" fmla="*/ 5043 w 20172"/>
                <a:gd name="connsiteY2" fmla="*/ 29250 h 33621"/>
                <a:gd name="connsiteX3" fmla="*/ 20509 w 20172"/>
                <a:gd name="connsiteY3" fmla="*/ 5043 h 33621"/>
                <a:gd name="connsiteX4" fmla="*/ 20509 w 20172"/>
                <a:gd name="connsiteY4" fmla="*/ 5043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2" h="33621">
                  <a:moveTo>
                    <a:pt x="20509" y="5043"/>
                  </a:moveTo>
                  <a:cubicBezTo>
                    <a:pt x="19837" y="5043"/>
                    <a:pt x="15802" y="9750"/>
                    <a:pt x="11767" y="16474"/>
                  </a:cubicBezTo>
                  <a:cubicBezTo>
                    <a:pt x="9078" y="20509"/>
                    <a:pt x="6388" y="24543"/>
                    <a:pt x="5043" y="29250"/>
                  </a:cubicBezTo>
                  <a:cubicBezTo>
                    <a:pt x="11767" y="22526"/>
                    <a:pt x="17147" y="14457"/>
                    <a:pt x="20509" y="5043"/>
                  </a:cubicBezTo>
                  <a:lnTo>
                    <a:pt x="20509" y="5043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4" name="Полилиния: фигура 233">
              <a:extLst>
                <a:ext uri="{FF2B5EF4-FFF2-40B4-BE49-F238E27FC236}">
                  <a16:creationId xmlns:a16="http://schemas.microsoft.com/office/drawing/2014/main" id="{EF4BAD86-A177-31B6-4320-B72C129AEA80}"/>
                </a:ext>
              </a:extLst>
            </p:cNvPr>
            <p:cNvSpPr/>
            <p:nvPr/>
          </p:nvSpPr>
          <p:spPr>
            <a:xfrm>
              <a:off x="2530166" y="4309791"/>
              <a:ext cx="20173" cy="33621"/>
            </a:xfrm>
            <a:custGeom>
              <a:avLst/>
              <a:gdLst>
                <a:gd name="connsiteX0" fmla="*/ 20509 w 20172"/>
                <a:gd name="connsiteY0" fmla="*/ 5043 h 33621"/>
                <a:gd name="connsiteX1" fmla="*/ 11767 w 20172"/>
                <a:gd name="connsiteY1" fmla="*/ 16474 h 33621"/>
                <a:gd name="connsiteX2" fmla="*/ 5043 w 20172"/>
                <a:gd name="connsiteY2" fmla="*/ 29251 h 33621"/>
                <a:gd name="connsiteX3" fmla="*/ 14457 w 20172"/>
                <a:gd name="connsiteY3" fmla="*/ 17819 h 33621"/>
                <a:gd name="connsiteX4" fmla="*/ 20509 w 20172"/>
                <a:gd name="connsiteY4" fmla="*/ 5043 h 3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2" h="33621">
                  <a:moveTo>
                    <a:pt x="20509" y="5043"/>
                  </a:moveTo>
                  <a:cubicBezTo>
                    <a:pt x="19837" y="5043"/>
                    <a:pt x="15802" y="9750"/>
                    <a:pt x="11767" y="16474"/>
                  </a:cubicBezTo>
                  <a:cubicBezTo>
                    <a:pt x="9078" y="20509"/>
                    <a:pt x="6388" y="24544"/>
                    <a:pt x="5043" y="29251"/>
                  </a:cubicBezTo>
                  <a:cubicBezTo>
                    <a:pt x="9078" y="25888"/>
                    <a:pt x="11767" y="21854"/>
                    <a:pt x="14457" y="17819"/>
                  </a:cubicBezTo>
                  <a:cubicBezTo>
                    <a:pt x="17147" y="14457"/>
                    <a:pt x="19164" y="9750"/>
                    <a:pt x="20509" y="504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5" name="Полилиния: фигура 234">
              <a:extLst>
                <a:ext uri="{FF2B5EF4-FFF2-40B4-BE49-F238E27FC236}">
                  <a16:creationId xmlns:a16="http://schemas.microsoft.com/office/drawing/2014/main" id="{F81E78BE-229A-F3CE-F8CC-347D9BC1B2C4}"/>
                </a:ext>
              </a:extLst>
            </p:cNvPr>
            <p:cNvSpPr/>
            <p:nvPr/>
          </p:nvSpPr>
          <p:spPr>
            <a:xfrm>
              <a:off x="2490493" y="4289618"/>
              <a:ext cx="127761" cy="26897"/>
            </a:xfrm>
            <a:custGeom>
              <a:avLst/>
              <a:gdLst>
                <a:gd name="connsiteX0" fmla="*/ 123390 w 127760"/>
                <a:gd name="connsiteY0" fmla="*/ 25216 h 26896"/>
                <a:gd name="connsiteX1" fmla="*/ 122045 w 127760"/>
                <a:gd name="connsiteY1" fmla="*/ 25216 h 26896"/>
                <a:gd name="connsiteX2" fmla="*/ 118683 w 127760"/>
                <a:gd name="connsiteY2" fmla="*/ 24544 h 26896"/>
                <a:gd name="connsiteX3" fmla="*/ 105907 w 127760"/>
                <a:gd name="connsiteY3" fmla="*/ 22526 h 26896"/>
                <a:gd name="connsiteX4" fmla="*/ 64216 w 127760"/>
                <a:gd name="connsiteY4" fmla="*/ 15130 h 26896"/>
                <a:gd name="connsiteX5" fmla="*/ 22526 w 127760"/>
                <a:gd name="connsiteY5" fmla="*/ 7733 h 26896"/>
                <a:gd name="connsiteX6" fmla="*/ 9750 w 127760"/>
                <a:gd name="connsiteY6" fmla="*/ 5716 h 26896"/>
                <a:gd name="connsiteX7" fmla="*/ 6388 w 127760"/>
                <a:gd name="connsiteY7" fmla="*/ 5043 h 26896"/>
                <a:gd name="connsiteX8" fmla="*/ 5043 w 127760"/>
                <a:gd name="connsiteY8" fmla="*/ 5043 h 26896"/>
                <a:gd name="connsiteX9" fmla="*/ 6388 w 127760"/>
                <a:gd name="connsiteY9" fmla="*/ 5043 h 26896"/>
                <a:gd name="connsiteX10" fmla="*/ 9750 w 127760"/>
                <a:gd name="connsiteY10" fmla="*/ 5043 h 26896"/>
                <a:gd name="connsiteX11" fmla="*/ 22526 w 127760"/>
                <a:gd name="connsiteY11" fmla="*/ 7061 h 26896"/>
                <a:gd name="connsiteX12" fmla="*/ 64216 w 127760"/>
                <a:gd name="connsiteY12" fmla="*/ 13785 h 26896"/>
                <a:gd name="connsiteX13" fmla="*/ 105907 w 127760"/>
                <a:gd name="connsiteY13" fmla="*/ 21182 h 26896"/>
                <a:gd name="connsiteX14" fmla="*/ 118683 w 127760"/>
                <a:gd name="connsiteY14" fmla="*/ 23871 h 26896"/>
                <a:gd name="connsiteX15" fmla="*/ 122045 w 127760"/>
                <a:gd name="connsiteY15" fmla="*/ 24544 h 26896"/>
                <a:gd name="connsiteX16" fmla="*/ 123390 w 127760"/>
                <a:gd name="connsiteY16" fmla="*/ 25216 h 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760" h="26896">
                  <a:moveTo>
                    <a:pt x="123390" y="25216"/>
                  </a:moveTo>
                  <a:lnTo>
                    <a:pt x="122045" y="25216"/>
                  </a:lnTo>
                  <a:lnTo>
                    <a:pt x="118683" y="24544"/>
                  </a:lnTo>
                  <a:lnTo>
                    <a:pt x="105907" y="22526"/>
                  </a:lnTo>
                  <a:lnTo>
                    <a:pt x="64216" y="15130"/>
                  </a:lnTo>
                  <a:lnTo>
                    <a:pt x="22526" y="7733"/>
                  </a:lnTo>
                  <a:lnTo>
                    <a:pt x="9750" y="5716"/>
                  </a:lnTo>
                  <a:lnTo>
                    <a:pt x="6388" y="5043"/>
                  </a:lnTo>
                  <a:lnTo>
                    <a:pt x="5043" y="5043"/>
                  </a:lnTo>
                  <a:cubicBezTo>
                    <a:pt x="5043" y="5043"/>
                    <a:pt x="5043" y="5043"/>
                    <a:pt x="6388" y="5043"/>
                  </a:cubicBezTo>
                  <a:lnTo>
                    <a:pt x="9750" y="5043"/>
                  </a:lnTo>
                  <a:lnTo>
                    <a:pt x="22526" y="7061"/>
                  </a:lnTo>
                  <a:cubicBezTo>
                    <a:pt x="33285" y="8405"/>
                    <a:pt x="48078" y="11095"/>
                    <a:pt x="64216" y="13785"/>
                  </a:cubicBezTo>
                  <a:cubicBezTo>
                    <a:pt x="80355" y="16474"/>
                    <a:pt x="95148" y="19164"/>
                    <a:pt x="105907" y="21182"/>
                  </a:cubicBezTo>
                  <a:lnTo>
                    <a:pt x="118683" y="23871"/>
                  </a:lnTo>
                  <a:lnTo>
                    <a:pt x="122045" y="24544"/>
                  </a:lnTo>
                  <a:lnTo>
                    <a:pt x="123390" y="25216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6" name="Полилиния: фигура 235">
              <a:extLst>
                <a:ext uri="{FF2B5EF4-FFF2-40B4-BE49-F238E27FC236}">
                  <a16:creationId xmlns:a16="http://schemas.microsoft.com/office/drawing/2014/main" id="{BB65805B-F923-29EC-5A62-77771245C639}"/>
                </a:ext>
              </a:extLst>
            </p:cNvPr>
            <p:cNvSpPr/>
            <p:nvPr/>
          </p:nvSpPr>
          <p:spPr>
            <a:xfrm>
              <a:off x="2323059" y="4405948"/>
              <a:ext cx="383282" cy="80691"/>
            </a:xfrm>
            <a:custGeom>
              <a:avLst/>
              <a:gdLst>
                <a:gd name="connsiteX0" fmla="*/ 381601 w 383282"/>
                <a:gd name="connsiteY0" fmla="*/ 9750 h 80690"/>
                <a:gd name="connsiteX1" fmla="*/ 370842 w 383282"/>
                <a:gd name="connsiteY1" fmla="*/ 22526 h 80690"/>
                <a:gd name="connsiteX2" fmla="*/ 356721 w 383282"/>
                <a:gd name="connsiteY2" fmla="*/ 35302 h 80690"/>
                <a:gd name="connsiteX3" fmla="*/ 336548 w 383282"/>
                <a:gd name="connsiteY3" fmla="*/ 50096 h 80690"/>
                <a:gd name="connsiteX4" fmla="*/ 195339 w 383282"/>
                <a:gd name="connsiteY4" fmla="*/ 78337 h 80690"/>
                <a:gd name="connsiteX5" fmla="*/ 56820 w 383282"/>
                <a:gd name="connsiteY5" fmla="*/ 34630 h 80690"/>
                <a:gd name="connsiteX6" fmla="*/ 18492 w 383282"/>
                <a:gd name="connsiteY6" fmla="*/ 13785 h 80690"/>
                <a:gd name="connsiteX7" fmla="*/ 5043 w 383282"/>
                <a:gd name="connsiteY7" fmla="*/ 5043 h 80690"/>
                <a:gd name="connsiteX8" fmla="*/ 19164 w 383282"/>
                <a:gd name="connsiteY8" fmla="*/ 11767 h 80690"/>
                <a:gd name="connsiteX9" fmla="*/ 58837 w 383282"/>
                <a:gd name="connsiteY9" fmla="*/ 31268 h 80690"/>
                <a:gd name="connsiteX10" fmla="*/ 196012 w 383282"/>
                <a:gd name="connsiteY10" fmla="*/ 72286 h 80690"/>
                <a:gd name="connsiteX11" fmla="*/ 333859 w 383282"/>
                <a:gd name="connsiteY11" fmla="*/ 46061 h 80690"/>
                <a:gd name="connsiteX12" fmla="*/ 354704 w 383282"/>
                <a:gd name="connsiteY12" fmla="*/ 31940 h 80690"/>
                <a:gd name="connsiteX13" fmla="*/ 368825 w 383282"/>
                <a:gd name="connsiteY13" fmla="*/ 19164 h 80690"/>
                <a:gd name="connsiteX14" fmla="*/ 381601 w 383282"/>
                <a:gd name="connsiteY14" fmla="*/ 9750 h 8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282" h="80690">
                  <a:moveTo>
                    <a:pt x="381601" y="9750"/>
                  </a:moveTo>
                  <a:cubicBezTo>
                    <a:pt x="378239" y="14457"/>
                    <a:pt x="374877" y="18492"/>
                    <a:pt x="370842" y="22526"/>
                  </a:cubicBezTo>
                  <a:cubicBezTo>
                    <a:pt x="366808" y="27233"/>
                    <a:pt x="362101" y="31268"/>
                    <a:pt x="356721" y="35302"/>
                  </a:cubicBezTo>
                  <a:lnTo>
                    <a:pt x="336548" y="50096"/>
                  </a:lnTo>
                  <a:cubicBezTo>
                    <a:pt x="294186" y="75648"/>
                    <a:pt x="244426" y="85734"/>
                    <a:pt x="195339" y="78337"/>
                  </a:cubicBezTo>
                  <a:cubicBezTo>
                    <a:pt x="146925" y="71613"/>
                    <a:pt x="100527" y="56820"/>
                    <a:pt x="56820" y="34630"/>
                  </a:cubicBezTo>
                  <a:cubicBezTo>
                    <a:pt x="40009" y="26561"/>
                    <a:pt x="27233" y="18492"/>
                    <a:pt x="18492" y="13785"/>
                  </a:cubicBezTo>
                  <a:cubicBezTo>
                    <a:pt x="13785" y="11095"/>
                    <a:pt x="9078" y="8405"/>
                    <a:pt x="5043" y="5043"/>
                  </a:cubicBezTo>
                  <a:cubicBezTo>
                    <a:pt x="9750" y="6388"/>
                    <a:pt x="15130" y="9078"/>
                    <a:pt x="19164" y="11767"/>
                  </a:cubicBezTo>
                  <a:cubicBezTo>
                    <a:pt x="28578" y="16474"/>
                    <a:pt x="42027" y="23199"/>
                    <a:pt x="58837" y="31268"/>
                  </a:cubicBezTo>
                  <a:cubicBezTo>
                    <a:pt x="101872" y="52113"/>
                    <a:pt x="148270" y="66234"/>
                    <a:pt x="196012" y="72286"/>
                  </a:cubicBezTo>
                  <a:cubicBezTo>
                    <a:pt x="243754" y="79010"/>
                    <a:pt x="292168" y="69596"/>
                    <a:pt x="333859" y="46061"/>
                  </a:cubicBezTo>
                  <a:lnTo>
                    <a:pt x="354704" y="31940"/>
                  </a:lnTo>
                  <a:cubicBezTo>
                    <a:pt x="360756" y="27906"/>
                    <a:pt x="364790" y="23199"/>
                    <a:pt x="368825" y="19164"/>
                  </a:cubicBezTo>
                  <a:cubicBezTo>
                    <a:pt x="372187" y="15802"/>
                    <a:pt x="376894" y="12440"/>
                    <a:pt x="381601" y="975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7" name="Полилиния: фигура 236">
              <a:extLst>
                <a:ext uri="{FF2B5EF4-FFF2-40B4-BE49-F238E27FC236}">
                  <a16:creationId xmlns:a16="http://schemas.microsoft.com/office/drawing/2014/main" id="{E233CA18-1257-3276-ED35-DE6D820E04BC}"/>
                </a:ext>
              </a:extLst>
            </p:cNvPr>
            <p:cNvSpPr/>
            <p:nvPr/>
          </p:nvSpPr>
          <p:spPr>
            <a:xfrm>
              <a:off x="2507461" y="4492018"/>
              <a:ext cx="80691" cy="248797"/>
            </a:xfrm>
            <a:custGeom>
              <a:avLst/>
              <a:gdLst>
                <a:gd name="connsiteX0" fmla="*/ 76163 w 80690"/>
                <a:gd name="connsiteY0" fmla="*/ 232995 h 248797"/>
                <a:gd name="connsiteX1" fmla="*/ 67422 w 80690"/>
                <a:gd name="connsiteY1" fmla="*/ 240392 h 248797"/>
                <a:gd name="connsiteX2" fmla="*/ 36490 w 80690"/>
                <a:gd name="connsiteY2" fmla="*/ 240392 h 248797"/>
                <a:gd name="connsiteX3" fmla="*/ 8921 w 80690"/>
                <a:gd name="connsiteY3" fmla="*/ 202736 h 248797"/>
                <a:gd name="connsiteX4" fmla="*/ 5559 w 80690"/>
                <a:gd name="connsiteY4" fmla="*/ 146925 h 248797"/>
                <a:gd name="connsiteX5" fmla="*/ 8921 w 80690"/>
                <a:gd name="connsiteY5" fmla="*/ 46734 h 248797"/>
                <a:gd name="connsiteX6" fmla="*/ 12283 w 80690"/>
                <a:gd name="connsiteY6" fmla="*/ 5043 h 248797"/>
                <a:gd name="connsiteX7" fmla="*/ 13628 w 80690"/>
                <a:gd name="connsiteY7" fmla="*/ 46734 h 248797"/>
                <a:gd name="connsiteX8" fmla="*/ 12283 w 80690"/>
                <a:gd name="connsiteY8" fmla="*/ 146925 h 248797"/>
                <a:gd name="connsiteX9" fmla="*/ 14972 w 80690"/>
                <a:gd name="connsiteY9" fmla="*/ 201391 h 248797"/>
                <a:gd name="connsiteX10" fmla="*/ 38507 w 80690"/>
                <a:gd name="connsiteY10" fmla="*/ 235685 h 248797"/>
                <a:gd name="connsiteX11" fmla="*/ 66749 w 80690"/>
                <a:gd name="connsiteY11" fmla="*/ 237702 h 248797"/>
                <a:gd name="connsiteX12" fmla="*/ 76163 w 80690"/>
                <a:gd name="connsiteY12" fmla="*/ 232995 h 24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90" h="248797">
                  <a:moveTo>
                    <a:pt x="76163" y="232995"/>
                  </a:moveTo>
                  <a:cubicBezTo>
                    <a:pt x="76163" y="232995"/>
                    <a:pt x="74146" y="237030"/>
                    <a:pt x="67422" y="240392"/>
                  </a:cubicBezTo>
                  <a:cubicBezTo>
                    <a:pt x="57335" y="245099"/>
                    <a:pt x="45904" y="245099"/>
                    <a:pt x="36490" y="240392"/>
                  </a:cubicBezTo>
                  <a:cubicBezTo>
                    <a:pt x="22369" y="232323"/>
                    <a:pt x="12283" y="218874"/>
                    <a:pt x="8921" y="202736"/>
                  </a:cubicBezTo>
                  <a:cubicBezTo>
                    <a:pt x="5559" y="184580"/>
                    <a:pt x="4214" y="165753"/>
                    <a:pt x="5559" y="146925"/>
                  </a:cubicBezTo>
                  <a:cubicBezTo>
                    <a:pt x="6231" y="107924"/>
                    <a:pt x="7576" y="72286"/>
                    <a:pt x="8921" y="46734"/>
                  </a:cubicBezTo>
                  <a:cubicBezTo>
                    <a:pt x="8921" y="32613"/>
                    <a:pt x="10265" y="19164"/>
                    <a:pt x="12283" y="5043"/>
                  </a:cubicBezTo>
                  <a:cubicBezTo>
                    <a:pt x="13628" y="19164"/>
                    <a:pt x="14300" y="32613"/>
                    <a:pt x="13628" y="46734"/>
                  </a:cubicBezTo>
                  <a:cubicBezTo>
                    <a:pt x="13628" y="72286"/>
                    <a:pt x="13628" y="107924"/>
                    <a:pt x="12283" y="146925"/>
                  </a:cubicBezTo>
                  <a:cubicBezTo>
                    <a:pt x="10938" y="165080"/>
                    <a:pt x="11610" y="183236"/>
                    <a:pt x="14972" y="201391"/>
                  </a:cubicBezTo>
                  <a:cubicBezTo>
                    <a:pt x="17662" y="215512"/>
                    <a:pt x="26404" y="228288"/>
                    <a:pt x="38507" y="235685"/>
                  </a:cubicBezTo>
                  <a:cubicBezTo>
                    <a:pt x="47249" y="240392"/>
                    <a:pt x="57335" y="241064"/>
                    <a:pt x="66749" y="237702"/>
                  </a:cubicBezTo>
                  <a:cubicBezTo>
                    <a:pt x="70111" y="236357"/>
                    <a:pt x="72801" y="235012"/>
                    <a:pt x="76163" y="23299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8" name="Полилиния: фигура 237">
              <a:extLst>
                <a:ext uri="{FF2B5EF4-FFF2-40B4-BE49-F238E27FC236}">
                  <a16:creationId xmlns:a16="http://schemas.microsoft.com/office/drawing/2014/main" id="{FE627524-B9D9-23CD-4D19-B4C25C5347DA}"/>
                </a:ext>
              </a:extLst>
            </p:cNvPr>
            <p:cNvSpPr/>
            <p:nvPr/>
          </p:nvSpPr>
          <p:spPr>
            <a:xfrm>
              <a:off x="3383168" y="2468020"/>
              <a:ext cx="67242" cy="349661"/>
            </a:xfrm>
            <a:custGeom>
              <a:avLst/>
              <a:gdLst>
                <a:gd name="connsiteX0" fmla="*/ 43676 w 67242"/>
                <a:gd name="connsiteY0" fmla="*/ 5043 h 349660"/>
                <a:gd name="connsiteX1" fmla="*/ 11400 w 67242"/>
                <a:gd name="connsiteY1" fmla="*/ 345963 h 349660"/>
                <a:gd name="connsiteX2" fmla="*/ 43676 w 67242"/>
                <a:gd name="connsiteY2" fmla="*/ 5043 h 34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42" h="349660">
                  <a:moveTo>
                    <a:pt x="43676" y="5043"/>
                  </a:moveTo>
                  <a:cubicBezTo>
                    <a:pt x="39642" y="115321"/>
                    <a:pt x="-12808" y="235012"/>
                    <a:pt x="11400" y="345963"/>
                  </a:cubicBezTo>
                  <a:cubicBezTo>
                    <a:pt x="71246" y="242409"/>
                    <a:pt x="82677" y="118011"/>
                    <a:pt x="43676" y="5043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9" name="Полилиния: фигура 238">
              <a:extLst>
                <a:ext uri="{FF2B5EF4-FFF2-40B4-BE49-F238E27FC236}">
                  <a16:creationId xmlns:a16="http://schemas.microsoft.com/office/drawing/2014/main" id="{56A86812-0077-CFFB-4650-E8359ACD3731}"/>
                </a:ext>
              </a:extLst>
            </p:cNvPr>
            <p:cNvSpPr/>
            <p:nvPr/>
          </p:nvSpPr>
          <p:spPr>
            <a:xfrm>
              <a:off x="4969722" y="5527552"/>
              <a:ext cx="961567" cy="672425"/>
            </a:xfrm>
            <a:custGeom>
              <a:avLst/>
              <a:gdLst>
                <a:gd name="connsiteX0" fmla="*/ 959214 w 961567"/>
                <a:gd name="connsiteY0" fmla="*/ 668054 h 672424"/>
                <a:gd name="connsiteX1" fmla="*/ 5043 w 961567"/>
                <a:gd name="connsiteY1" fmla="*/ 668054 h 672424"/>
                <a:gd name="connsiteX2" fmla="*/ 5043 w 961567"/>
                <a:gd name="connsiteY2" fmla="*/ 5043 h 672424"/>
                <a:gd name="connsiteX3" fmla="*/ 886592 w 961567"/>
                <a:gd name="connsiteY3" fmla="*/ 5043 h 67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567" h="672424">
                  <a:moveTo>
                    <a:pt x="959214" y="668054"/>
                  </a:moveTo>
                  <a:lnTo>
                    <a:pt x="5043" y="668054"/>
                  </a:lnTo>
                  <a:lnTo>
                    <a:pt x="5043" y="5043"/>
                  </a:lnTo>
                  <a:lnTo>
                    <a:pt x="886592" y="5043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0" name="Полилиния: фигура 239">
              <a:extLst>
                <a:ext uri="{FF2B5EF4-FFF2-40B4-BE49-F238E27FC236}">
                  <a16:creationId xmlns:a16="http://schemas.microsoft.com/office/drawing/2014/main" id="{EBC95808-5E0F-0234-5471-0B0941DE5414}"/>
                </a:ext>
              </a:extLst>
            </p:cNvPr>
            <p:cNvSpPr/>
            <p:nvPr/>
          </p:nvSpPr>
          <p:spPr>
            <a:xfrm>
              <a:off x="4861462" y="5527552"/>
              <a:ext cx="961567" cy="672425"/>
            </a:xfrm>
            <a:custGeom>
              <a:avLst/>
              <a:gdLst>
                <a:gd name="connsiteX0" fmla="*/ 5043 w 961567"/>
                <a:gd name="connsiteY0" fmla="*/ 5043 h 672424"/>
                <a:gd name="connsiteX1" fmla="*/ 959214 w 961567"/>
                <a:gd name="connsiteY1" fmla="*/ 5043 h 672424"/>
                <a:gd name="connsiteX2" fmla="*/ 959214 w 961567"/>
                <a:gd name="connsiteY2" fmla="*/ 668054 h 672424"/>
                <a:gd name="connsiteX3" fmla="*/ 5043 w 961567"/>
                <a:gd name="connsiteY3" fmla="*/ 668054 h 67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567" h="672424">
                  <a:moveTo>
                    <a:pt x="5043" y="5043"/>
                  </a:moveTo>
                  <a:lnTo>
                    <a:pt x="959214" y="5043"/>
                  </a:lnTo>
                  <a:lnTo>
                    <a:pt x="959214" y="668054"/>
                  </a:lnTo>
                  <a:lnTo>
                    <a:pt x="5043" y="66805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1" name="Полилиния: фигура 240">
              <a:extLst>
                <a:ext uri="{FF2B5EF4-FFF2-40B4-BE49-F238E27FC236}">
                  <a16:creationId xmlns:a16="http://schemas.microsoft.com/office/drawing/2014/main" id="{A728EDC3-17B7-00D9-C81E-4A088BE054EB}"/>
                </a:ext>
              </a:extLst>
            </p:cNvPr>
            <p:cNvSpPr/>
            <p:nvPr/>
          </p:nvSpPr>
          <p:spPr>
            <a:xfrm>
              <a:off x="4868859" y="5527552"/>
              <a:ext cx="961567" cy="242073"/>
            </a:xfrm>
            <a:custGeom>
              <a:avLst/>
              <a:gdLst>
                <a:gd name="connsiteX0" fmla="*/ 959886 w 961567"/>
                <a:gd name="connsiteY0" fmla="*/ 5043 h 242072"/>
                <a:gd name="connsiteX1" fmla="*/ 950472 w 961567"/>
                <a:gd name="connsiteY1" fmla="*/ 10422 h 242072"/>
                <a:gd name="connsiteX2" fmla="*/ 922903 w 961567"/>
                <a:gd name="connsiteY2" fmla="*/ 25216 h 242072"/>
                <a:gd name="connsiteX3" fmla="*/ 824056 w 961567"/>
                <a:gd name="connsiteY3" fmla="*/ 84389 h 242072"/>
                <a:gd name="connsiteX4" fmla="*/ 676123 w 961567"/>
                <a:gd name="connsiteY4" fmla="*/ 171132 h 242072"/>
                <a:gd name="connsiteX5" fmla="*/ 477758 w 961567"/>
                <a:gd name="connsiteY5" fmla="*/ 236357 h 242072"/>
                <a:gd name="connsiteX6" fmla="*/ 368825 w 961567"/>
                <a:gd name="connsiteY6" fmla="*/ 234340 h 242072"/>
                <a:gd name="connsiteX7" fmla="*/ 271324 w 961567"/>
                <a:gd name="connsiteY7" fmla="*/ 206098 h 242072"/>
                <a:gd name="connsiteX8" fmla="*/ 124062 w 961567"/>
                <a:gd name="connsiteY8" fmla="*/ 118683 h 242072"/>
                <a:gd name="connsiteX9" fmla="*/ 35302 w 961567"/>
                <a:gd name="connsiteY9" fmla="*/ 44716 h 242072"/>
                <a:gd name="connsiteX10" fmla="*/ 12440 w 961567"/>
                <a:gd name="connsiteY10" fmla="*/ 23198 h 242072"/>
                <a:gd name="connsiteX11" fmla="*/ 5043 w 961567"/>
                <a:gd name="connsiteY11" fmla="*/ 15802 h 242072"/>
                <a:gd name="connsiteX12" fmla="*/ 13785 w 961567"/>
                <a:gd name="connsiteY12" fmla="*/ 22526 h 242072"/>
                <a:gd name="connsiteX13" fmla="*/ 37992 w 961567"/>
                <a:gd name="connsiteY13" fmla="*/ 42699 h 242072"/>
                <a:gd name="connsiteX14" fmla="*/ 127425 w 961567"/>
                <a:gd name="connsiteY14" fmla="*/ 114648 h 242072"/>
                <a:gd name="connsiteX15" fmla="*/ 274013 w 961567"/>
                <a:gd name="connsiteY15" fmla="*/ 200046 h 242072"/>
                <a:gd name="connsiteX16" fmla="*/ 477085 w 961567"/>
                <a:gd name="connsiteY16" fmla="*/ 229633 h 242072"/>
                <a:gd name="connsiteX17" fmla="*/ 674106 w 961567"/>
                <a:gd name="connsiteY17" fmla="*/ 165080 h 242072"/>
                <a:gd name="connsiteX18" fmla="*/ 822039 w 961567"/>
                <a:gd name="connsiteY18" fmla="*/ 80354 h 242072"/>
                <a:gd name="connsiteX19" fmla="*/ 921558 w 961567"/>
                <a:gd name="connsiteY19" fmla="*/ 23198 h 242072"/>
                <a:gd name="connsiteX20" fmla="*/ 949800 w 961567"/>
                <a:gd name="connsiteY20" fmla="*/ 9078 h 242072"/>
                <a:gd name="connsiteX21" fmla="*/ 959886 w 961567"/>
                <a:gd name="connsiteY21" fmla="*/ 5043 h 24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1567" h="242072">
                  <a:moveTo>
                    <a:pt x="959886" y="5043"/>
                  </a:moveTo>
                  <a:cubicBezTo>
                    <a:pt x="959886" y="5043"/>
                    <a:pt x="956524" y="7060"/>
                    <a:pt x="950472" y="10422"/>
                  </a:cubicBezTo>
                  <a:lnTo>
                    <a:pt x="922903" y="25216"/>
                  </a:lnTo>
                  <a:cubicBezTo>
                    <a:pt x="899368" y="38664"/>
                    <a:pt x="865074" y="58164"/>
                    <a:pt x="824056" y="84389"/>
                  </a:cubicBezTo>
                  <a:cubicBezTo>
                    <a:pt x="783039" y="110614"/>
                    <a:pt x="733952" y="141545"/>
                    <a:pt x="676123" y="171132"/>
                  </a:cubicBezTo>
                  <a:cubicBezTo>
                    <a:pt x="614260" y="204081"/>
                    <a:pt x="547018" y="226271"/>
                    <a:pt x="477758" y="236357"/>
                  </a:cubicBezTo>
                  <a:cubicBezTo>
                    <a:pt x="441447" y="241064"/>
                    <a:pt x="405136" y="240392"/>
                    <a:pt x="368825" y="234340"/>
                  </a:cubicBezTo>
                  <a:cubicBezTo>
                    <a:pt x="335204" y="228961"/>
                    <a:pt x="302927" y="218874"/>
                    <a:pt x="271324" y="206098"/>
                  </a:cubicBezTo>
                  <a:cubicBezTo>
                    <a:pt x="218874" y="183236"/>
                    <a:pt x="169115" y="154321"/>
                    <a:pt x="124062" y="118683"/>
                  </a:cubicBezTo>
                  <a:cubicBezTo>
                    <a:pt x="85062" y="89096"/>
                    <a:pt x="56148" y="62872"/>
                    <a:pt x="35302" y="44716"/>
                  </a:cubicBezTo>
                  <a:lnTo>
                    <a:pt x="12440" y="23198"/>
                  </a:lnTo>
                  <a:cubicBezTo>
                    <a:pt x="9750" y="21181"/>
                    <a:pt x="7060" y="18492"/>
                    <a:pt x="5043" y="15802"/>
                  </a:cubicBezTo>
                  <a:cubicBezTo>
                    <a:pt x="8405" y="17819"/>
                    <a:pt x="11095" y="19836"/>
                    <a:pt x="13785" y="22526"/>
                  </a:cubicBezTo>
                  <a:lnTo>
                    <a:pt x="37992" y="42699"/>
                  </a:lnTo>
                  <a:cubicBezTo>
                    <a:pt x="58837" y="60182"/>
                    <a:pt x="88424" y="85734"/>
                    <a:pt x="127425" y="114648"/>
                  </a:cubicBezTo>
                  <a:cubicBezTo>
                    <a:pt x="172477" y="148942"/>
                    <a:pt x="221564" y="177856"/>
                    <a:pt x="274013" y="200046"/>
                  </a:cubicBezTo>
                  <a:cubicBezTo>
                    <a:pt x="337893" y="227616"/>
                    <a:pt x="407826" y="237702"/>
                    <a:pt x="477085" y="229633"/>
                  </a:cubicBezTo>
                  <a:cubicBezTo>
                    <a:pt x="545673" y="219546"/>
                    <a:pt x="612243" y="198029"/>
                    <a:pt x="674106" y="165080"/>
                  </a:cubicBezTo>
                  <a:cubicBezTo>
                    <a:pt x="731262" y="136166"/>
                    <a:pt x="780349" y="105234"/>
                    <a:pt x="822039" y="80354"/>
                  </a:cubicBezTo>
                  <a:cubicBezTo>
                    <a:pt x="863730" y="55475"/>
                    <a:pt x="898023" y="35975"/>
                    <a:pt x="921558" y="23198"/>
                  </a:cubicBezTo>
                  <a:cubicBezTo>
                    <a:pt x="934334" y="17147"/>
                    <a:pt x="943076" y="12440"/>
                    <a:pt x="949800" y="9078"/>
                  </a:cubicBezTo>
                  <a:cubicBezTo>
                    <a:pt x="953162" y="7733"/>
                    <a:pt x="956524" y="6388"/>
                    <a:pt x="959886" y="504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2" name="Полилиния: фигура 241">
              <a:extLst>
                <a:ext uri="{FF2B5EF4-FFF2-40B4-BE49-F238E27FC236}">
                  <a16:creationId xmlns:a16="http://schemas.microsoft.com/office/drawing/2014/main" id="{CE212335-CC16-6C89-AA96-21357F162381}"/>
                </a:ext>
              </a:extLst>
            </p:cNvPr>
            <p:cNvSpPr/>
            <p:nvPr/>
          </p:nvSpPr>
          <p:spPr>
            <a:xfrm>
              <a:off x="5208433" y="5412987"/>
              <a:ext cx="309315" cy="121036"/>
            </a:xfrm>
            <a:custGeom>
              <a:avLst/>
              <a:gdLst>
                <a:gd name="connsiteX0" fmla="*/ 304945 w 309315"/>
                <a:gd name="connsiteY0" fmla="*/ 120281 h 121036"/>
                <a:gd name="connsiteX1" fmla="*/ 276030 w 309315"/>
                <a:gd name="connsiteY1" fmla="*/ 70521 h 121036"/>
                <a:gd name="connsiteX2" fmla="*/ 228288 w 309315"/>
                <a:gd name="connsiteY2" fmla="*/ 30848 h 121036"/>
                <a:gd name="connsiteX3" fmla="*/ 154994 w 309315"/>
                <a:gd name="connsiteY3" fmla="*/ 12020 h 121036"/>
                <a:gd name="connsiteX4" fmla="*/ 81700 w 309315"/>
                <a:gd name="connsiteY4" fmla="*/ 29503 h 121036"/>
                <a:gd name="connsiteX5" fmla="*/ 33957 w 309315"/>
                <a:gd name="connsiteY5" fmla="*/ 68504 h 121036"/>
                <a:gd name="connsiteX6" fmla="*/ 5043 w 309315"/>
                <a:gd name="connsiteY6" fmla="*/ 118263 h 121036"/>
                <a:gd name="connsiteX7" fmla="*/ 5043 w 309315"/>
                <a:gd name="connsiteY7" fmla="*/ 114229 h 121036"/>
                <a:gd name="connsiteX8" fmla="*/ 8405 w 309315"/>
                <a:gd name="connsiteY8" fmla="*/ 103470 h 121036"/>
                <a:gd name="connsiteX9" fmla="*/ 29923 w 309315"/>
                <a:gd name="connsiteY9" fmla="*/ 65814 h 121036"/>
                <a:gd name="connsiteX10" fmla="*/ 79010 w 309315"/>
                <a:gd name="connsiteY10" fmla="*/ 24124 h 121036"/>
                <a:gd name="connsiteX11" fmla="*/ 230978 w 309315"/>
                <a:gd name="connsiteY11" fmla="*/ 24796 h 121036"/>
                <a:gd name="connsiteX12" fmla="*/ 279392 w 309315"/>
                <a:gd name="connsiteY12" fmla="*/ 67159 h 121036"/>
                <a:gd name="connsiteX13" fmla="*/ 300238 w 309315"/>
                <a:gd name="connsiteY13" fmla="*/ 104815 h 121036"/>
                <a:gd name="connsiteX14" fmla="*/ 303600 w 309315"/>
                <a:gd name="connsiteY14" fmla="*/ 116246 h 121036"/>
                <a:gd name="connsiteX15" fmla="*/ 304945 w 309315"/>
                <a:gd name="connsiteY15" fmla="*/ 120281 h 12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9315" h="121036">
                  <a:moveTo>
                    <a:pt x="304945" y="120281"/>
                  </a:moveTo>
                  <a:cubicBezTo>
                    <a:pt x="297548" y="102798"/>
                    <a:pt x="288134" y="85987"/>
                    <a:pt x="276030" y="70521"/>
                  </a:cubicBezTo>
                  <a:cubicBezTo>
                    <a:pt x="263254" y="54383"/>
                    <a:pt x="246444" y="40935"/>
                    <a:pt x="228288" y="30848"/>
                  </a:cubicBezTo>
                  <a:cubicBezTo>
                    <a:pt x="206098" y="18745"/>
                    <a:pt x="180546" y="12693"/>
                    <a:pt x="154994" y="12020"/>
                  </a:cubicBezTo>
                  <a:cubicBezTo>
                    <a:pt x="129442" y="12020"/>
                    <a:pt x="104562" y="18072"/>
                    <a:pt x="81700" y="29503"/>
                  </a:cubicBezTo>
                  <a:cubicBezTo>
                    <a:pt x="63544" y="39590"/>
                    <a:pt x="46734" y="52366"/>
                    <a:pt x="33957" y="68504"/>
                  </a:cubicBezTo>
                  <a:cubicBezTo>
                    <a:pt x="21854" y="83970"/>
                    <a:pt x="12440" y="100780"/>
                    <a:pt x="5043" y="118263"/>
                  </a:cubicBezTo>
                  <a:cubicBezTo>
                    <a:pt x="5043" y="118263"/>
                    <a:pt x="5043" y="116919"/>
                    <a:pt x="5043" y="114229"/>
                  </a:cubicBezTo>
                  <a:cubicBezTo>
                    <a:pt x="5716" y="110194"/>
                    <a:pt x="7060" y="106832"/>
                    <a:pt x="8405" y="103470"/>
                  </a:cubicBezTo>
                  <a:cubicBezTo>
                    <a:pt x="13785" y="90022"/>
                    <a:pt x="21182" y="77245"/>
                    <a:pt x="29923" y="65814"/>
                  </a:cubicBezTo>
                  <a:cubicBezTo>
                    <a:pt x="43371" y="49004"/>
                    <a:pt x="60182" y="34883"/>
                    <a:pt x="79010" y="24124"/>
                  </a:cubicBezTo>
                  <a:cubicBezTo>
                    <a:pt x="126752" y="-1428"/>
                    <a:pt x="183908" y="-1428"/>
                    <a:pt x="230978" y="24796"/>
                  </a:cubicBezTo>
                  <a:cubicBezTo>
                    <a:pt x="249806" y="35555"/>
                    <a:pt x="265944" y="49676"/>
                    <a:pt x="279392" y="67159"/>
                  </a:cubicBezTo>
                  <a:cubicBezTo>
                    <a:pt x="288134" y="78590"/>
                    <a:pt x="295531" y="91366"/>
                    <a:pt x="300238" y="104815"/>
                  </a:cubicBezTo>
                  <a:cubicBezTo>
                    <a:pt x="301583" y="108177"/>
                    <a:pt x="302927" y="112211"/>
                    <a:pt x="303600" y="116246"/>
                  </a:cubicBezTo>
                  <a:cubicBezTo>
                    <a:pt x="303600" y="117591"/>
                    <a:pt x="304272" y="118936"/>
                    <a:pt x="304945" y="120281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3" name="Полилиния: фигура 242">
              <a:extLst>
                <a:ext uri="{FF2B5EF4-FFF2-40B4-BE49-F238E27FC236}">
                  <a16:creationId xmlns:a16="http://schemas.microsoft.com/office/drawing/2014/main" id="{D58247CD-FF8C-5B33-001F-4382CFE04735}"/>
                </a:ext>
              </a:extLst>
            </p:cNvPr>
            <p:cNvSpPr/>
            <p:nvPr/>
          </p:nvSpPr>
          <p:spPr>
            <a:xfrm>
              <a:off x="5285397" y="5699693"/>
              <a:ext cx="73967" cy="168106"/>
            </a:xfrm>
            <a:custGeom>
              <a:avLst/>
              <a:gdLst>
                <a:gd name="connsiteX0" fmla="*/ 66598 w 73966"/>
                <a:gd name="connsiteY0" fmla="*/ 165753 h 168106"/>
                <a:gd name="connsiteX1" fmla="*/ 65926 w 73966"/>
                <a:gd name="connsiteY1" fmla="*/ 152977 h 168106"/>
                <a:gd name="connsiteX2" fmla="*/ 65254 w 73966"/>
                <a:gd name="connsiteY2" fmla="*/ 119355 h 168106"/>
                <a:gd name="connsiteX3" fmla="*/ 63909 w 73966"/>
                <a:gd name="connsiteY3" fmla="*/ 7060 h 168106"/>
                <a:gd name="connsiteX4" fmla="*/ 67271 w 73966"/>
                <a:gd name="connsiteY4" fmla="*/ 10422 h 168106"/>
                <a:gd name="connsiteX5" fmla="*/ 8770 w 73966"/>
                <a:gd name="connsiteY5" fmla="*/ 10422 h 168106"/>
                <a:gd name="connsiteX6" fmla="*/ 12132 w 73966"/>
                <a:gd name="connsiteY6" fmla="*/ 7060 h 168106"/>
                <a:gd name="connsiteX7" fmla="*/ 12132 w 73966"/>
                <a:gd name="connsiteY7" fmla="*/ 7060 h 168106"/>
                <a:gd name="connsiteX8" fmla="*/ 12132 w 73966"/>
                <a:gd name="connsiteY8" fmla="*/ 18492 h 168106"/>
                <a:gd name="connsiteX9" fmla="*/ 12132 w 73966"/>
                <a:gd name="connsiteY9" fmla="*/ 29923 h 168106"/>
                <a:gd name="connsiteX10" fmla="*/ 12132 w 73966"/>
                <a:gd name="connsiteY10" fmla="*/ 52785 h 168106"/>
                <a:gd name="connsiteX11" fmla="*/ 12132 w 73966"/>
                <a:gd name="connsiteY11" fmla="*/ 95148 h 168106"/>
                <a:gd name="connsiteX12" fmla="*/ 11460 w 73966"/>
                <a:gd name="connsiteY12" fmla="*/ 165753 h 168106"/>
                <a:gd name="connsiteX13" fmla="*/ 9442 w 73966"/>
                <a:gd name="connsiteY13" fmla="*/ 163735 h 168106"/>
                <a:gd name="connsiteX14" fmla="*/ 51805 w 73966"/>
                <a:gd name="connsiteY14" fmla="*/ 165080 h 168106"/>
                <a:gd name="connsiteX15" fmla="*/ 66598 w 73966"/>
                <a:gd name="connsiteY15" fmla="*/ 165753 h 168106"/>
                <a:gd name="connsiteX16" fmla="*/ 51805 w 73966"/>
                <a:gd name="connsiteY16" fmla="*/ 167097 h 168106"/>
                <a:gd name="connsiteX17" fmla="*/ 8097 w 73966"/>
                <a:gd name="connsiteY17" fmla="*/ 168442 h 168106"/>
                <a:gd name="connsiteX18" fmla="*/ 6080 w 73966"/>
                <a:gd name="connsiteY18" fmla="*/ 168442 h 168106"/>
                <a:gd name="connsiteX19" fmla="*/ 6080 w 73966"/>
                <a:gd name="connsiteY19" fmla="*/ 166425 h 168106"/>
                <a:gd name="connsiteX20" fmla="*/ 5408 w 73966"/>
                <a:gd name="connsiteY20" fmla="*/ 95821 h 168106"/>
                <a:gd name="connsiteX21" fmla="*/ 5408 w 73966"/>
                <a:gd name="connsiteY21" fmla="*/ 53458 h 168106"/>
                <a:gd name="connsiteX22" fmla="*/ 5408 w 73966"/>
                <a:gd name="connsiteY22" fmla="*/ 8405 h 168106"/>
                <a:gd name="connsiteX23" fmla="*/ 5408 w 73966"/>
                <a:gd name="connsiteY23" fmla="*/ 8405 h 168106"/>
                <a:gd name="connsiteX24" fmla="*/ 8770 w 73966"/>
                <a:gd name="connsiteY24" fmla="*/ 5043 h 168106"/>
                <a:gd name="connsiteX25" fmla="*/ 71305 w 73966"/>
                <a:gd name="connsiteY25" fmla="*/ 5043 h 168106"/>
                <a:gd name="connsiteX26" fmla="*/ 71305 w 73966"/>
                <a:gd name="connsiteY26" fmla="*/ 8405 h 168106"/>
                <a:gd name="connsiteX27" fmla="*/ 69961 w 73966"/>
                <a:gd name="connsiteY27" fmla="*/ 123390 h 168106"/>
                <a:gd name="connsiteX28" fmla="*/ 69288 w 73966"/>
                <a:gd name="connsiteY28" fmla="*/ 156339 h 168106"/>
                <a:gd name="connsiteX29" fmla="*/ 66598 w 73966"/>
                <a:gd name="connsiteY29" fmla="*/ 165753 h 16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966" h="168106">
                  <a:moveTo>
                    <a:pt x="66598" y="165753"/>
                  </a:moveTo>
                  <a:cubicBezTo>
                    <a:pt x="65926" y="161718"/>
                    <a:pt x="65926" y="157684"/>
                    <a:pt x="65926" y="152977"/>
                  </a:cubicBezTo>
                  <a:cubicBezTo>
                    <a:pt x="65926" y="144235"/>
                    <a:pt x="65926" y="132804"/>
                    <a:pt x="65254" y="119355"/>
                  </a:cubicBezTo>
                  <a:cubicBezTo>
                    <a:pt x="65254" y="91113"/>
                    <a:pt x="63909" y="52113"/>
                    <a:pt x="63909" y="7060"/>
                  </a:cubicBezTo>
                  <a:lnTo>
                    <a:pt x="67271" y="10422"/>
                  </a:lnTo>
                  <a:lnTo>
                    <a:pt x="8770" y="10422"/>
                  </a:lnTo>
                  <a:cubicBezTo>
                    <a:pt x="14822" y="3698"/>
                    <a:pt x="10787" y="8405"/>
                    <a:pt x="12132" y="7060"/>
                  </a:cubicBezTo>
                  <a:lnTo>
                    <a:pt x="12132" y="7060"/>
                  </a:lnTo>
                  <a:lnTo>
                    <a:pt x="12132" y="18492"/>
                  </a:lnTo>
                  <a:cubicBezTo>
                    <a:pt x="12132" y="22526"/>
                    <a:pt x="12132" y="25888"/>
                    <a:pt x="12132" y="29923"/>
                  </a:cubicBezTo>
                  <a:lnTo>
                    <a:pt x="12132" y="52785"/>
                  </a:lnTo>
                  <a:cubicBezTo>
                    <a:pt x="12132" y="67579"/>
                    <a:pt x="12132" y="81700"/>
                    <a:pt x="12132" y="95148"/>
                  </a:cubicBezTo>
                  <a:cubicBezTo>
                    <a:pt x="12132" y="121373"/>
                    <a:pt x="12132" y="144907"/>
                    <a:pt x="11460" y="165753"/>
                  </a:cubicBezTo>
                  <a:lnTo>
                    <a:pt x="9442" y="163735"/>
                  </a:lnTo>
                  <a:cubicBezTo>
                    <a:pt x="26925" y="163735"/>
                    <a:pt x="41719" y="164408"/>
                    <a:pt x="51805" y="165080"/>
                  </a:cubicBezTo>
                  <a:cubicBezTo>
                    <a:pt x="55839" y="165080"/>
                    <a:pt x="61219" y="165080"/>
                    <a:pt x="66598" y="165753"/>
                  </a:cubicBezTo>
                  <a:cubicBezTo>
                    <a:pt x="61891" y="166425"/>
                    <a:pt x="57184" y="167097"/>
                    <a:pt x="51805" y="167097"/>
                  </a:cubicBezTo>
                  <a:cubicBezTo>
                    <a:pt x="41719" y="167097"/>
                    <a:pt x="26925" y="167770"/>
                    <a:pt x="8097" y="168442"/>
                  </a:cubicBezTo>
                  <a:lnTo>
                    <a:pt x="6080" y="168442"/>
                  </a:lnTo>
                  <a:lnTo>
                    <a:pt x="6080" y="166425"/>
                  </a:lnTo>
                  <a:cubicBezTo>
                    <a:pt x="6080" y="146252"/>
                    <a:pt x="6080" y="122717"/>
                    <a:pt x="5408" y="95821"/>
                  </a:cubicBezTo>
                  <a:cubicBezTo>
                    <a:pt x="5408" y="82372"/>
                    <a:pt x="5408" y="68251"/>
                    <a:pt x="5408" y="53458"/>
                  </a:cubicBezTo>
                  <a:lnTo>
                    <a:pt x="5408" y="8405"/>
                  </a:lnTo>
                  <a:lnTo>
                    <a:pt x="5408" y="8405"/>
                  </a:lnTo>
                  <a:cubicBezTo>
                    <a:pt x="6752" y="7060"/>
                    <a:pt x="2045" y="11767"/>
                    <a:pt x="8770" y="5043"/>
                  </a:cubicBezTo>
                  <a:lnTo>
                    <a:pt x="71305" y="5043"/>
                  </a:lnTo>
                  <a:lnTo>
                    <a:pt x="71305" y="8405"/>
                  </a:lnTo>
                  <a:cubicBezTo>
                    <a:pt x="71305" y="54803"/>
                    <a:pt x="70633" y="95821"/>
                    <a:pt x="69961" y="123390"/>
                  </a:cubicBezTo>
                  <a:cubicBezTo>
                    <a:pt x="69961" y="136166"/>
                    <a:pt x="69288" y="146925"/>
                    <a:pt x="69288" y="156339"/>
                  </a:cubicBezTo>
                  <a:cubicBezTo>
                    <a:pt x="67943" y="158356"/>
                    <a:pt x="67271" y="161718"/>
                    <a:pt x="66598" y="16575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EEEE7E95-A2CE-2CCB-CF19-9236DB0B1939}"/>
              </a:ext>
            </a:extLst>
          </p:cNvPr>
          <p:cNvSpPr txBox="1"/>
          <p:nvPr/>
        </p:nvSpPr>
        <p:spPr>
          <a:xfrm>
            <a:off x="973830" y="1162232"/>
            <a:ext cx="3527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деятельность наставника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6" name="Рисунок 245">
            <a:extLst>
              <a:ext uri="{FF2B5EF4-FFF2-40B4-BE49-F238E27FC236}">
                <a16:creationId xmlns:a16="http://schemas.microsoft.com/office/drawing/2014/main" id="{773FC8AF-64F3-166D-526D-71D99D87D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5288" y="1513560"/>
            <a:ext cx="3175843" cy="2144252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BF41C66F-584C-A257-30ED-28104CF4004B}"/>
              </a:ext>
            </a:extLst>
          </p:cNvPr>
          <p:cNvSpPr txBox="1"/>
          <p:nvPr/>
        </p:nvSpPr>
        <p:spPr>
          <a:xfrm>
            <a:off x="5106952" y="1775354"/>
            <a:ext cx="68592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800" i="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≠</a:t>
            </a:r>
            <a:endParaRPr lang="ru-RU" sz="138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53" name="Рисунок 252" descr="Изображение выглядит как куб, Кубик Рубика, Механическая головоломка, головоломка&#10;&#10;Автоматически созданное описание">
            <a:extLst>
              <a:ext uri="{FF2B5EF4-FFF2-40B4-BE49-F238E27FC236}">
                <a16:creationId xmlns:a16="http://schemas.microsoft.com/office/drawing/2014/main" id="{902F70AF-76D8-8C51-3E32-220A587134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1" y="4054605"/>
            <a:ext cx="2776525" cy="1545737"/>
          </a:xfrm>
          <a:prstGeom prst="rect">
            <a:avLst/>
          </a:prstGeom>
        </p:spPr>
      </p:pic>
      <p:pic>
        <p:nvPicPr>
          <p:cNvPr id="255" name="Рисунок 254" descr="Изображение выглядит как куб, Механическая головоломка, Кубик Рубика, головоломка&#10;&#10;Автоматически созданное описание">
            <a:extLst>
              <a:ext uri="{FF2B5EF4-FFF2-40B4-BE49-F238E27FC236}">
                <a16:creationId xmlns:a16="http://schemas.microsoft.com/office/drawing/2014/main" id="{53F4BF8E-A2FE-76A1-F93C-1D4604B75C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69" y="5547086"/>
            <a:ext cx="1571313" cy="1093886"/>
          </a:xfrm>
          <a:prstGeom prst="rect">
            <a:avLst/>
          </a:prstGeom>
        </p:spPr>
      </p:pic>
      <p:sp>
        <p:nvSpPr>
          <p:cNvPr id="256" name="TextBox 255">
            <a:extLst>
              <a:ext uri="{FF2B5EF4-FFF2-40B4-BE49-F238E27FC236}">
                <a16:creationId xmlns:a16="http://schemas.microsoft.com/office/drawing/2014/main" id="{701F70DA-8D5E-5873-34C8-84A6CED17A3D}"/>
              </a:ext>
            </a:extLst>
          </p:cNvPr>
          <p:cNvSpPr txBox="1"/>
          <p:nvPr/>
        </p:nvSpPr>
        <p:spPr>
          <a:xfrm>
            <a:off x="1879506" y="5814578"/>
            <a:ext cx="3875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Типовой вариант: </a:t>
            </a:r>
            <a:endParaRPr lang="en-US" sz="1800" b="1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ОТФ=должность=квалификация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D48BB9E7-0284-B521-97CF-527135216218}"/>
              </a:ext>
            </a:extLst>
          </p:cNvPr>
          <p:cNvSpPr txBox="1"/>
          <p:nvPr/>
        </p:nvSpPr>
        <p:spPr>
          <a:xfrm>
            <a:off x="7343816" y="5600342"/>
            <a:ext cx="4671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Нетиповой вариант: </a:t>
            </a:r>
            <a:endParaRPr lang="en-US" sz="1800" b="1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Должностные обязанности собираются из ТФ и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ТД разных ОТФ; возможны дополнения и изменения </a:t>
            </a:r>
            <a:endParaRPr lang="ru-RU" sz="18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BDECB5C-C9C2-2751-6537-F8E131ED9F09}"/>
              </a:ext>
            </a:extLst>
          </p:cNvPr>
          <p:cNvSpPr txBox="1"/>
          <p:nvPr/>
        </p:nvSpPr>
        <p:spPr>
          <a:xfrm>
            <a:off x="838199" y="823701"/>
            <a:ext cx="10515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23E7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Необходимо различать </a:t>
            </a:r>
          </a:p>
        </p:txBody>
      </p:sp>
      <p:pic>
        <p:nvPicPr>
          <p:cNvPr id="260" name="Рисунок 259" descr="Предупреждение со сплошной заливкой">
            <a:extLst>
              <a:ext uri="{FF2B5EF4-FFF2-40B4-BE49-F238E27FC236}">
                <a16:creationId xmlns:a16="http://schemas.microsoft.com/office/drawing/2014/main" id="{037129BE-0E6F-3D6E-F5CE-B025013E0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44" y="7317"/>
            <a:ext cx="733425" cy="733425"/>
          </a:xfrm>
          <a:prstGeom prst="rect">
            <a:avLst/>
          </a:prstGeom>
        </p:spPr>
      </p:pic>
      <p:pic>
        <p:nvPicPr>
          <p:cNvPr id="262" name="Рисунок 261" descr="Предупреждение контур">
            <a:extLst>
              <a:ext uri="{FF2B5EF4-FFF2-40B4-BE49-F238E27FC236}">
                <a16:creationId xmlns:a16="http://schemas.microsoft.com/office/drawing/2014/main" id="{80ACC253-2E1B-C3D6-9311-2EE5429FCE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1871" y="809137"/>
            <a:ext cx="398460" cy="398460"/>
          </a:xfrm>
          <a:prstGeom prst="rect">
            <a:avLst/>
          </a:prstGeom>
        </p:spPr>
      </p:pic>
      <p:pic>
        <p:nvPicPr>
          <p:cNvPr id="265" name="Рисунок 264" descr="Предупреждение контур">
            <a:extLst>
              <a:ext uri="{FF2B5EF4-FFF2-40B4-BE49-F238E27FC236}">
                <a16:creationId xmlns:a16="http://schemas.microsoft.com/office/drawing/2014/main" id="{022C7742-B58D-BC61-0D18-4E7A3AF38F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1871" y="4211659"/>
            <a:ext cx="398460" cy="398460"/>
          </a:xfrm>
          <a:prstGeom prst="rect">
            <a:avLst/>
          </a:prstGeom>
        </p:spPr>
      </p:pic>
      <p:pic>
        <p:nvPicPr>
          <p:cNvPr id="266" name="Рисунок 26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E72AC67-8C27-C13D-DFCF-AF52DD325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26" y="-82908"/>
            <a:ext cx="2967809" cy="82248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робка, Механическая головоломка, тахта&#10;&#10;Автоматически созданное описание">
            <a:extLst>
              <a:ext uri="{FF2B5EF4-FFF2-40B4-BE49-F238E27FC236}">
                <a16:creationId xmlns:a16="http://schemas.microsoft.com/office/drawing/2014/main" id="{C18E9043-5974-D7AF-41D7-A1B498A0C62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8" y="5699667"/>
            <a:ext cx="888025" cy="92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7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E2AC67-6F11-C853-5B66-E73A8A13376C}"/>
              </a:ext>
            </a:extLst>
          </p:cNvPr>
          <p:cNvSpPr txBox="1"/>
          <p:nvPr/>
        </p:nvSpPr>
        <p:spPr>
          <a:xfrm>
            <a:off x="1273739" y="302287"/>
            <a:ext cx="8430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КЛЮЧЕВЫЕ ВОПРОСЫ</a:t>
            </a:r>
          </a:p>
        </p:txBody>
      </p:sp>
      <p:pic>
        <p:nvPicPr>
          <p:cNvPr id="10" name="Рисунок 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0AC7EA1-C5D7-AE36-259C-D4A39CF9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74" y="93530"/>
            <a:ext cx="1028700" cy="1028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6F7E1B-5935-CFFF-DA8F-F74DDEFE3AA8}"/>
              </a:ext>
            </a:extLst>
          </p:cNvPr>
          <p:cNvSpPr txBox="1"/>
          <p:nvPr/>
        </p:nvSpPr>
        <p:spPr>
          <a:xfrm>
            <a:off x="184066" y="1215951"/>
            <a:ext cx="8656701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Возможна ли должность «наставник» (освобожденный наставник)? </a:t>
            </a:r>
          </a:p>
          <a:p>
            <a:pPr>
              <a:spcAft>
                <a:spcPts val="4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Как в ПС отразить выполнение функций наставника «по совместительству»?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732349-B7F9-8015-6EEE-8BC94614913B}"/>
              </a:ext>
            </a:extLst>
          </p:cNvPr>
          <p:cNvSpPr txBox="1"/>
          <p:nvPr/>
        </p:nvSpPr>
        <p:spPr>
          <a:xfrm>
            <a:off x="243502" y="2177003"/>
            <a:ext cx="8537827" cy="974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Может ли уровень квалификации наставнической деятельности отличаться от уровня квалификации основной профессиональной деятельности?</a:t>
            </a:r>
          </a:p>
          <a:p>
            <a:pPr>
              <a:spcAft>
                <a:spcPts val="4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Быть выше? Быть ниже?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3B9703-5DF8-8790-433B-A754994A1728}"/>
              </a:ext>
            </a:extLst>
          </p:cNvPr>
          <p:cNvSpPr txBox="1"/>
          <p:nvPr/>
        </p:nvSpPr>
        <p:spPr>
          <a:xfrm>
            <a:off x="243502" y="3519901"/>
            <a:ext cx="7896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Должна ли в ПС «Наставник на рабочем месте» быть описана деятельность 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HR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-специалиста, курирующего формирование и развитие системы наставничества, ИЛИ необходимо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актуализировать ПС «Специалист по управлению персоналом»?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C29550F-9B97-403F-29FE-DE7FA5DBB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9021" y="1649022"/>
            <a:ext cx="4324079" cy="5208977"/>
          </a:xfrm>
          <a:prstGeom prst="rect">
            <a:avLst/>
          </a:prstGeom>
        </p:spPr>
      </p:pic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B0BA1E4D-9E01-D5D6-6E64-08CB2427337B}"/>
              </a:ext>
            </a:extLst>
          </p:cNvPr>
          <p:cNvCxnSpPr>
            <a:cxnSpLocks/>
          </p:cNvCxnSpPr>
          <p:nvPr/>
        </p:nvCxnSpPr>
        <p:spPr>
          <a:xfrm>
            <a:off x="309463" y="2036557"/>
            <a:ext cx="8287032" cy="0"/>
          </a:xfrm>
          <a:prstGeom prst="line">
            <a:avLst/>
          </a:prstGeom>
          <a:ln w="19050">
            <a:solidFill>
              <a:srgbClr val="023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B6F20F21-270C-26C4-82D9-5643ED587BC3}"/>
              </a:ext>
            </a:extLst>
          </p:cNvPr>
          <p:cNvCxnSpPr>
            <a:cxnSpLocks/>
          </p:cNvCxnSpPr>
          <p:nvPr/>
        </p:nvCxnSpPr>
        <p:spPr>
          <a:xfrm>
            <a:off x="309463" y="3282427"/>
            <a:ext cx="8287032" cy="0"/>
          </a:xfrm>
          <a:prstGeom prst="line">
            <a:avLst/>
          </a:prstGeom>
          <a:ln w="19050">
            <a:solidFill>
              <a:srgbClr val="023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97124BD-10CE-FE48-6B16-DF056F4EA9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"/>
          <a:stretch/>
        </p:blipFill>
        <p:spPr>
          <a:xfrm>
            <a:off x="9724463" y="-30529"/>
            <a:ext cx="2467538" cy="711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273159-B99A-490E-9385-9FEBFEA52338}"/>
              </a:ext>
            </a:extLst>
          </p:cNvPr>
          <p:cNvSpPr txBox="1"/>
          <p:nvPr/>
        </p:nvSpPr>
        <p:spPr>
          <a:xfrm>
            <a:off x="295233" y="5055185"/>
            <a:ext cx="82870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 как быть с иными специалистами, включенными в систему наставничества (например, непосредственным руководителем наставника и наставляемого, организатором практики от предприятия)?</a:t>
            </a:r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12AA70B-02F9-464C-ED4C-6AB19EB60A34}"/>
              </a:ext>
            </a:extLst>
          </p:cNvPr>
          <p:cNvCxnSpPr>
            <a:cxnSpLocks/>
          </p:cNvCxnSpPr>
          <p:nvPr/>
        </p:nvCxnSpPr>
        <p:spPr>
          <a:xfrm>
            <a:off x="309463" y="4887707"/>
            <a:ext cx="8287032" cy="0"/>
          </a:xfrm>
          <a:prstGeom prst="line">
            <a:avLst/>
          </a:prstGeom>
          <a:ln w="19050">
            <a:solidFill>
              <a:srgbClr val="023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89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E2AC67-6F11-C853-5B66-E73A8A13376C}"/>
              </a:ext>
            </a:extLst>
          </p:cNvPr>
          <p:cNvSpPr txBox="1"/>
          <p:nvPr/>
        </p:nvSpPr>
        <p:spPr>
          <a:xfrm>
            <a:off x="1273739" y="302287"/>
            <a:ext cx="3664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КЛЮЧЕВЫЕ ВОПРОСЫ</a:t>
            </a:r>
          </a:p>
        </p:txBody>
      </p:sp>
      <p:pic>
        <p:nvPicPr>
          <p:cNvPr id="10" name="Рисунок 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0AC7EA1-C5D7-AE36-259C-D4A39CF9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74" y="93530"/>
            <a:ext cx="1028700" cy="1028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6F7E1B-5935-CFFF-DA8F-F74DDEFE3AA8}"/>
              </a:ext>
            </a:extLst>
          </p:cNvPr>
          <p:cNvSpPr txBox="1"/>
          <p:nvPr/>
        </p:nvSpPr>
        <p:spPr>
          <a:xfrm>
            <a:off x="156589" y="1757457"/>
            <a:ext cx="3278506" cy="974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Рабочие (служащие)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Осваивающий профессии рабочих (служащих)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B0BA1E4D-9E01-D5D6-6E64-08CB2427337B}"/>
              </a:ext>
            </a:extLst>
          </p:cNvPr>
          <p:cNvCxnSpPr>
            <a:cxnSpLocks/>
          </p:cNvCxnSpPr>
          <p:nvPr/>
        </p:nvCxnSpPr>
        <p:spPr>
          <a:xfrm>
            <a:off x="251978" y="2898910"/>
            <a:ext cx="7113770" cy="0"/>
          </a:xfrm>
          <a:prstGeom prst="line">
            <a:avLst/>
          </a:prstGeom>
          <a:ln w="19050">
            <a:solidFill>
              <a:srgbClr val="023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B6F20F21-270C-26C4-82D9-5643ED587BC3}"/>
              </a:ext>
            </a:extLst>
          </p:cNvPr>
          <p:cNvCxnSpPr>
            <a:cxnSpLocks/>
          </p:cNvCxnSpPr>
          <p:nvPr/>
        </p:nvCxnSpPr>
        <p:spPr>
          <a:xfrm>
            <a:off x="251978" y="4614276"/>
            <a:ext cx="7029134" cy="0"/>
          </a:xfrm>
          <a:prstGeom prst="line">
            <a:avLst/>
          </a:prstGeom>
          <a:ln w="19050">
            <a:solidFill>
              <a:srgbClr val="023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97124BD-10CE-FE48-6B16-DF056F4EA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"/>
          <a:stretch/>
        </p:blipFill>
        <p:spPr>
          <a:xfrm>
            <a:off x="9724463" y="-30529"/>
            <a:ext cx="2467538" cy="711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75943-05C1-8296-A1E1-2618FBDA6757}"/>
              </a:ext>
            </a:extLst>
          </p:cNvPr>
          <p:cNvSpPr txBox="1"/>
          <p:nvPr/>
        </p:nvSpPr>
        <p:spPr>
          <a:xfrm>
            <a:off x="166182" y="1150903"/>
            <a:ext cx="2729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НАСТАВЛЯЕМЫЕ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111A9-9DDA-0FC6-DF1B-249AAFB3E701}"/>
              </a:ext>
            </a:extLst>
          </p:cNvPr>
          <p:cNvSpPr txBox="1"/>
          <p:nvPr/>
        </p:nvSpPr>
        <p:spPr>
          <a:xfrm>
            <a:off x="4754880" y="1121354"/>
            <a:ext cx="2379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НАСТАВНИКИ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8C924-09E4-81E6-D183-ADFAF18239E8}"/>
              </a:ext>
            </a:extLst>
          </p:cNvPr>
          <p:cNvSpPr txBox="1"/>
          <p:nvPr/>
        </p:nvSpPr>
        <p:spPr>
          <a:xfrm>
            <a:off x="9636751" y="1168871"/>
            <a:ext cx="8697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ОТФ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F3770-BEE2-62A4-9AE2-7C31631D2AFE}"/>
              </a:ext>
            </a:extLst>
          </p:cNvPr>
          <p:cNvSpPr txBox="1"/>
          <p:nvPr/>
        </p:nvSpPr>
        <p:spPr>
          <a:xfrm>
            <a:off x="144842" y="3163555"/>
            <a:ext cx="36640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Специалисты среднего и высшего уровня квалификации  Студенты (слушатели) соответствующих ОП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42398-A5B2-871F-F286-79FA496FC2DA}"/>
              </a:ext>
            </a:extLst>
          </p:cNvPr>
          <p:cNvSpPr txBox="1"/>
          <p:nvPr/>
        </p:nvSpPr>
        <p:spPr>
          <a:xfrm>
            <a:off x="166182" y="4792959"/>
            <a:ext cx="3037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Молодые исследователи и аспиранты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CBC23-AAD7-FB5C-8FD2-E6D23F6EC26D}"/>
              </a:ext>
            </a:extLst>
          </p:cNvPr>
          <p:cNvSpPr txBox="1"/>
          <p:nvPr/>
        </p:nvSpPr>
        <p:spPr>
          <a:xfrm>
            <a:off x="144842" y="5717780"/>
            <a:ext cx="330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Управленческий резерв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DAB9C9-3A0F-24E5-112A-C59105E6E611}"/>
              </a:ext>
            </a:extLst>
          </p:cNvPr>
          <p:cNvSpPr txBox="1"/>
          <p:nvPr/>
        </p:nvSpPr>
        <p:spPr>
          <a:xfrm>
            <a:off x="4754880" y="1886236"/>
            <a:ext cx="250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Рабочие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(служащие)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1A9EB6-0331-6BB0-B79D-2DB566360CD6}"/>
              </a:ext>
            </a:extLst>
          </p:cNvPr>
          <p:cNvSpPr txBox="1"/>
          <p:nvPr/>
        </p:nvSpPr>
        <p:spPr>
          <a:xfrm>
            <a:off x="4754880" y="2968589"/>
            <a:ext cx="3028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Специалисты среднего уровня квалификации 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53E5CA-9AB2-7C42-CE6D-26C982DF72CB}"/>
              </a:ext>
            </a:extLst>
          </p:cNvPr>
          <p:cNvSpPr txBox="1"/>
          <p:nvPr/>
        </p:nvSpPr>
        <p:spPr>
          <a:xfrm>
            <a:off x="4754880" y="3901530"/>
            <a:ext cx="3028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Специалисты высшего уровня квалификации 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1F52C8-9195-B356-6054-1A1C4105B584}"/>
              </a:ext>
            </a:extLst>
          </p:cNvPr>
          <p:cNvSpPr txBox="1"/>
          <p:nvPr/>
        </p:nvSpPr>
        <p:spPr>
          <a:xfrm>
            <a:off x="4754880" y="5664412"/>
            <a:ext cx="330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Топ-менеджеры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E6184CB-468D-224B-DEA0-F9EAE4BD69AA}"/>
              </a:ext>
            </a:extLst>
          </p:cNvPr>
          <p:cNvGrpSpPr/>
          <p:nvPr/>
        </p:nvGrpSpPr>
        <p:grpSpPr>
          <a:xfrm>
            <a:off x="9087613" y="1851194"/>
            <a:ext cx="3230067" cy="2981453"/>
            <a:chOff x="1771085" y="600305"/>
            <a:chExt cx="7008083" cy="76846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A2D065-EBF1-9165-5CB0-61467FEF020A}"/>
                </a:ext>
              </a:extLst>
            </p:cNvPr>
            <p:cNvSpPr txBox="1"/>
            <p:nvPr/>
          </p:nvSpPr>
          <p:spPr>
            <a:xfrm>
              <a:off x="1776228" y="600305"/>
              <a:ext cx="6835760" cy="271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Выполнение функций наставника … КОГО - категория наставляемых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9ADC49-37FF-3530-82DB-14676BC4587A}"/>
                </a:ext>
              </a:extLst>
            </p:cNvPr>
            <p:cNvSpPr txBox="1"/>
            <p:nvPr/>
          </p:nvSpPr>
          <p:spPr>
            <a:xfrm>
              <a:off x="1780684" y="1097045"/>
              <a:ext cx="6998484" cy="271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Выполнение  (КЕМ – категория наставников) функций наставника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D5BF67-007D-14DD-F075-F7B96381944A}"/>
                </a:ext>
              </a:extLst>
            </p:cNvPr>
            <p:cNvSpPr txBox="1"/>
            <p:nvPr/>
          </p:nvSpPr>
          <p:spPr>
            <a:xfrm>
              <a:off x="1780686" y="940506"/>
              <a:ext cx="1558813" cy="118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или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BB908F-6543-A599-BFD1-2F8D2A04CD16}"/>
                </a:ext>
              </a:extLst>
            </p:cNvPr>
            <p:cNvSpPr txBox="1"/>
            <p:nvPr/>
          </p:nvSpPr>
          <p:spPr>
            <a:xfrm>
              <a:off x="1771085" y="855937"/>
              <a:ext cx="5099383" cy="951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Наставничество…</a:t>
              </a:r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155042C-DBDA-0BDF-1E2B-43152C4D39DA}"/>
              </a:ext>
            </a:extLst>
          </p:cNvPr>
          <p:cNvSpPr/>
          <p:nvPr/>
        </p:nvSpPr>
        <p:spPr>
          <a:xfrm>
            <a:off x="3732275" y="1981168"/>
            <a:ext cx="592838" cy="3666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1-4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FCB26A0-1486-2A76-9D40-1EDFC78559F5}"/>
              </a:ext>
            </a:extLst>
          </p:cNvPr>
          <p:cNvSpPr/>
          <p:nvPr/>
        </p:nvSpPr>
        <p:spPr>
          <a:xfrm>
            <a:off x="3732273" y="3274077"/>
            <a:ext cx="592839" cy="9109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  <a:p>
            <a:pPr algn="ctr"/>
            <a:r>
              <a:rPr lang="ru-RU" sz="2400" b="1" dirty="0"/>
              <a:t>6-7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C864B1B-1A4F-A252-59F0-26E40D5B541B}"/>
              </a:ext>
            </a:extLst>
          </p:cNvPr>
          <p:cNvSpPr/>
          <p:nvPr/>
        </p:nvSpPr>
        <p:spPr>
          <a:xfrm>
            <a:off x="3732274" y="4880869"/>
            <a:ext cx="592838" cy="3666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6-7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35BD5F2-EA51-1BCE-1C9A-B0F4B86617F5}"/>
              </a:ext>
            </a:extLst>
          </p:cNvPr>
          <p:cNvSpPr/>
          <p:nvPr/>
        </p:nvSpPr>
        <p:spPr>
          <a:xfrm>
            <a:off x="3730812" y="5686004"/>
            <a:ext cx="592838" cy="3666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7-8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D86AE8F-6E56-696E-BFA4-6B1A3A287278}"/>
              </a:ext>
            </a:extLst>
          </p:cNvPr>
          <p:cNvSpPr/>
          <p:nvPr/>
        </p:nvSpPr>
        <p:spPr>
          <a:xfrm>
            <a:off x="3710522" y="1228524"/>
            <a:ext cx="592838" cy="3666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УК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CB41A08-CF6A-096A-AFAB-CDD20CF15E4A}"/>
              </a:ext>
            </a:extLst>
          </p:cNvPr>
          <p:cNvSpPr/>
          <p:nvPr/>
        </p:nvSpPr>
        <p:spPr>
          <a:xfrm>
            <a:off x="7780019" y="1987264"/>
            <a:ext cx="592838" cy="3666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?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971FE5C-4EEE-4A13-2405-A2093A899B8F}"/>
              </a:ext>
            </a:extLst>
          </p:cNvPr>
          <p:cNvSpPr/>
          <p:nvPr/>
        </p:nvSpPr>
        <p:spPr>
          <a:xfrm>
            <a:off x="7780017" y="3280173"/>
            <a:ext cx="592839" cy="9109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?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AE85A334-AD11-0106-ABB1-5A1D17EE32A7}"/>
              </a:ext>
            </a:extLst>
          </p:cNvPr>
          <p:cNvSpPr/>
          <p:nvPr/>
        </p:nvSpPr>
        <p:spPr>
          <a:xfrm>
            <a:off x="7780018" y="4886965"/>
            <a:ext cx="592838" cy="3666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?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2D02D492-392D-A1CB-0752-53273F51B4DE}"/>
              </a:ext>
            </a:extLst>
          </p:cNvPr>
          <p:cNvSpPr/>
          <p:nvPr/>
        </p:nvSpPr>
        <p:spPr>
          <a:xfrm>
            <a:off x="7778556" y="5664668"/>
            <a:ext cx="592838" cy="3666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?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BAD25CD-8C94-A434-E9B2-16F7CC2120B7}"/>
              </a:ext>
            </a:extLst>
          </p:cNvPr>
          <p:cNvSpPr/>
          <p:nvPr/>
        </p:nvSpPr>
        <p:spPr>
          <a:xfrm>
            <a:off x="7758266" y="1234620"/>
            <a:ext cx="592838" cy="3666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УК</a:t>
            </a: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4C68EA90-F99F-4EB1-739E-E0E694E20059}"/>
              </a:ext>
            </a:extLst>
          </p:cNvPr>
          <p:cNvCxnSpPr>
            <a:cxnSpLocks/>
          </p:cNvCxnSpPr>
          <p:nvPr/>
        </p:nvCxnSpPr>
        <p:spPr>
          <a:xfrm>
            <a:off x="8642316" y="1411853"/>
            <a:ext cx="901869" cy="0"/>
          </a:xfrm>
          <a:prstGeom prst="straightConnector1">
            <a:avLst/>
          </a:prstGeom>
          <a:ln w="44450">
            <a:solidFill>
              <a:srgbClr val="023E79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434EAFD0-A3E3-B286-0B71-CD069C05F3F2}"/>
              </a:ext>
            </a:extLst>
          </p:cNvPr>
          <p:cNvCxnSpPr>
            <a:cxnSpLocks/>
          </p:cNvCxnSpPr>
          <p:nvPr/>
        </p:nvCxnSpPr>
        <p:spPr>
          <a:xfrm flipV="1">
            <a:off x="4742688" y="2569464"/>
            <a:ext cx="0" cy="658893"/>
          </a:xfrm>
          <a:prstGeom prst="straightConnector1">
            <a:avLst/>
          </a:prstGeom>
          <a:ln w="44450">
            <a:solidFill>
              <a:srgbClr val="023E79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15E361A2-55BA-B976-DF7D-DA2F1CDE787A}"/>
              </a:ext>
            </a:extLst>
          </p:cNvPr>
          <p:cNvCxnSpPr>
            <a:cxnSpLocks/>
          </p:cNvCxnSpPr>
          <p:nvPr/>
        </p:nvCxnSpPr>
        <p:spPr>
          <a:xfrm flipV="1">
            <a:off x="4754880" y="3375498"/>
            <a:ext cx="0" cy="650825"/>
          </a:xfrm>
          <a:prstGeom prst="straightConnector1">
            <a:avLst/>
          </a:prstGeom>
          <a:ln w="44450">
            <a:solidFill>
              <a:srgbClr val="023E79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5F01BDF4-69BA-0FDF-2A6E-F7CBF88B31C3}"/>
              </a:ext>
            </a:extLst>
          </p:cNvPr>
          <p:cNvCxnSpPr>
            <a:cxnSpLocks/>
          </p:cNvCxnSpPr>
          <p:nvPr/>
        </p:nvCxnSpPr>
        <p:spPr>
          <a:xfrm>
            <a:off x="4760976" y="4363884"/>
            <a:ext cx="0" cy="700314"/>
          </a:xfrm>
          <a:prstGeom prst="straightConnector1">
            <a:avLst/>
          </a:prstGeom>
          <a:ln w="44450">
            <a:solidFill>
              <a:srgbClr val="023E79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6749FF73-AD98-B433-757A-A45A273AF29A}"/>
              </a:ext>
            </a:extLst>
          </p:cNvPr>
          <p:cNvCxnSpPr>
            <a:cxnSpLocks/>
          </p:cNvCxnSpPr>
          <p:nvPr/>
        </p:nvCxnSpPr>
        <p:spPr>
          <a:xfrm>
            <a:off x="251978" y="5534772"/>
            <a:ext cx="7029134" cy="0"/>
          </a:xfrm>
          <a:prstGeom prst="line">
            <a:avLst/>
          </a:prstGeom>
          <a:ln w="19050">
            <a:solidFill>
              <a:srgbClr val="023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Белая Офисная Доска С Разноцветными Стикерами И Лицензионные фото и  стоковые изображения">
            <a:extLst>
              <a:ext uri="{FF2B5EF4-FFF2-40B4-BE49-F238E27FC236}">
                <a16:creationId xmlns:a16="http://schemas.microsoft.com/office/drawing/2014/main" id="{B632A171-8DD2-DD9D-A1B5-95296D73B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852"/>
                    </a14:imgEffect>
                    <a14:imgEffect>
                      <a14:saturation sat="81000"/>
                    </a14:imgEffect>
                    <a14:imgEffect>
                      <a14:brightnessContrast bright="15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913" y="4880869"/>
            <a:ext cx="2532192" cy="16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5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30BDB7-E733-D54F-A544-46F3ED21C993}"/>
              </a:ext>
            </a:extLst>
          </p:cNvPr>
          <p:cNvSpPr txBox="1"/>
          <p:nvPr/>
        </p:nvSpPr>
        <p:spPr>
          <a:xfrm>
            <a:off x="794970" y="1033820"/>
            <a:ext cx="113716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– осознанное представление </a:t>
            </a:r>
            <a:r>
              <a:rPr lang="ru-RU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результата </a:t>
            </a: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деятельности.</a:t>
            </a:r>
          </a:p>
          <a:p>
            <a:pPr lvl="0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Сложность: </a:t>
            </a:r>
          </a:p>
          <a:p>
            <a:pPr marL="457200" lvl="0" indent="-457200">
              <a:buAutoNum type="arabicParenR"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результатом деятельности наставника являются результаты (какие?) его наставляемого + организация (профессиональная </a:t>
            </a: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поддержка) деятельности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наставляемого. </a:t>
            </a:r>
          </a:p>
          <a:p>
            <a:pPr marL="457200" lvl="0" indent="-457200">
              <a:buAutoNum type="arabicParenR"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 идеале надо отразить </a:t>
            </a: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вклад наставника 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 решение задачи кадрового обеспечения предприятия, и в повышение эффективности практической подготовки студентов (слушателей)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A39F5-7848-C6D1-8771-4C8987306A9F}"/>
              </a:ext>
            </a:extLst>
          </p:cNvPr>
          <p:cNvSpPr txBox="1"/>
          <p:nvPr/>
        </p:nvSpPr>
        <p:spPr>
          <a:xfrm>
            <a:off x="834404" y="5310566"/>
            <a:ext cx="93300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Чем шире ВПД (наставник на рабочем месте + в образовании + в социальной сфере), тем более </a:t>
            </a:r>
            <a:r>
              <a:rPr lang="ru-RU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абстрактной</a:t>
            </a: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будет формулировка.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Если говорить только о наставнике на рабочем месте, можно сформулировать </a:t>
            </a:r>
            <a:r>
              <a:rPr lang="ru-RU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конкретные</a:t>
            </a: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цели. </a:t>
            </a:r>
            <a:r>
              <a:rPr lang="ru-RU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 какому пути идем?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4" name="Рисунок 13" descr="Шов мужской со сплошной заливкой">
            <a:extLst>
              <a:ext uri="{FF2B5EF4-FFF2-40B4-BE49-F238E27FC236}">
                <a16:creationId xmlns:a16="http://schemas.microsoft.com/office/drawing/2014/main" id="{B96EE9C2-2224-6BC3-F0E5-F90C54E99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89" y="3807612"/>
            <a:ext cx="639399" cy="639399"/>
          </a:xfrm>
          <a:prstGeom prst="rect">
            <a:avLst/>
          </a:prstGeom>
        </p:spPr>
      </p:pic>
      <p:pic>
        <p:nvPicPr>
          <p:cNvPr id="16" name="Рисунок 15" descr="Подключения со сплошной заливкой">
            <a:extLst>
              <a:ext uri="{FF2B5EF4-FFF2-40B4-BE49-F238E27FC236}">
                <a16:creationId xmlns:a16="http://schemas.microsoft.com/office/drawing/2014/main" id="{23EC426A-10ED-49B1-0397-2DEF33355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29" y="5385485"/>
            <a:ext cx="593559" cy="593559"/>
          </a:xfrm>
          <a:prstGeom prst="rect">
            <a:avLst/>
          </a:prstGeom>
        </p:spPr>
      </p:pic>
      <p:pic>
        <p:nvPicPr>
          <p:cNvPr id="18" name="Рисунок 17" descr="Социальные дистанЦинг со сплошной заливкой">
            <a:extLst>
              <a:ext uri="{FF2B5EF4-FFF2-40B4-BE49-F238E27FC236}">
                <a16:creationId xmlns:a16="http://schemas.microsoft.com/office/drawing/2014/main" id="{CA3C509E-F99E-C00B-D48F-0B82FC8156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3617" y="1262832"/>
            <a:ext cx="593559" cy="5935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3B6230-442D-A1B5-34E5-F8B6EC30C0EA}"/>
              </a:ext>
            </a:extLst>
          </p:cNvPr>
          <p:cNvSpPr txBox="1"/>
          <p:nvPr/>
        </p:nvSpPr>
        <p:spPr>
          <a:xfrm>
            <a:off x="1192128" y="159679"/>
            <a:ext cx="84303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ОСНОВНАЯ ЦЕЛЬ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23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ВИДА ПРОФЕССИОНАЛЬНОЙ ДЕЯТЕЛЬНОСТИ</a:t>
            </a:r>
          </a:p>
        </p:txBody>
      </p:sp>
      <p:pic>
        <p:nvPicPr>
          <p:cNvPr id="21" name="Рисунок 20" descr="В яблочко со сплошной заливкой">
            <a:extLst>
              <a:ext uri="{FF2B5EF4-FFF2-40B4-BE49-F238E27FC236}">
                <a16:creationId xmlns:a16="http://schemas.microsoft.com/office/drawing/2014/main" id="{707A584E-8190-A1A0-EEBC-190256AA84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7728" y="124251"/>
            <a:ext cx="914400" cy="914400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1C17526-66A9-C363-710A-C9C0C66B1CBF}"/>
              </a:ext>
            </a:extLst>
          </p:cNvPr>
          <p:cNvCxnSpPr/>
          <p:nvPr/>
        </p:nvCxnSpPr>
        <p:spPr>
          <a:xfrm>
            <a:off x="410185" y="3691905"/>
            <a:ext cx="11371630" cy="0"/>
          </a:xfrm>
          <a:prstGeom prst="line">
            <a:avLst/>
          </a:prstGeom>
          <a:ln w="19050">
            <a:solidFill>
              <a:srgbClr val="023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1475E14-2B02-B90F-C611-CAC9C62EFB7E}"/>
              </a:ext>
            </a:extLst>
          </p:cNvPr>
          <p:cNvCxnSpPr/>
          <p:nvPr/>
        </p:nvCxnSpPr>
        <p:spPr>
          <a:xfrm>
            <a:off x="410185" y="5213027"/>
            <a:ext cx="11371630" cy="0"/>
          </a:xfrm>
          <a:prstGeom prst="line">
            <a:avLst/>
          </a:prstGeom>
          <a:ln w="19050">
            <a:solidFill>
              <a:srgbClr val="023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CCED6A6-7C69-9E6A-134C-6DF8492FFC8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"/>
          <a:stretch/>
        </p:blipFill>
        <p:spPr>
          <a:xfrm>
            <a:off x="9724463" y="-30529"/>
            <a:ext cx="2467538" cy="711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CC471A-4B69-BE67-C84F-1B8DC5C6C74F}"/>
              </a:ext>
            </a:extLst>
          </p:cNvPr>
          <p:cNvSpPr txBox="1"/>
          <p:nvPr/>
        </p:nvSpPr>
        <p:spPr>
          <a:xfrm>
            <a:off x="794970" y="3780550"/>
            <a:ext cx="113022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Достижение цели (результата) должно зависеть только от наставника.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Цели системы наставничества ≠ цели деятельности наставника.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Даже система наставничества может быть лишь одним из инструментов решения какой-либо проблемы: снизить текучесть кадров невозможно только за счет наставничества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8" descr="Белая Офисная Доска С Разноцветными Стикерами И Лицензионные фото и  стоковые изображения">
            <a:extLst>
              <a:ext uri="{FF2B5EF4-FFF2-40B4-BE49-F238E27FC236}">
                <a16:creationId xmlns:a16="http://schemas.microsoft.com/office/drawing/2014/main" id="{E427756F-09DB-690F-D7CD-A8FA5161D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852"/>
                    </a14:imgEffect>
                    <a14:imgEffect>
                      <a14:saturation sat="81000"/>
                    </a14:imgEffect>
                    <a14:imgEffect>
                      <a14:brightnessContrast bright="15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284" y="5322066"/>
            <a:ext cx="2192316" cy="14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13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842</Words>
  <Application>Microsoft Office PowerPoint</Application>
  <PresentationFormat>Широкоэкранный</PresentationFormat>
  <Paragraphs>145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Gill Sans Bold</vt:lpstr>
      <vt:lpstr>Gill Sans Nova </vt:lpstr>
      <vt:lpstr>PancettaSerifPro-Medium</vt:lpstr>
      <vt:lpstr>Roboto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Евгения Анатольевна</dc:creator>
  <cp:lastModifiedBy>Клинк Ольга Фридриховна</cp:lastModifiedBy>
  <cp:revision>103</cp:revision>
  <dcterms:created xsi:type="dcterms:W3CDTF">2020-11-07T19:18:29Z</dcterms:created>
  <dcterms:modified xsi:type="dcterms:W3CDTF">2023-05-18T16:08:46Z</dcterms:modified>
</cp:coreProperties>
</file>